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9"/>
  </p:notesMasterIdLst>
  <p:sldIdLst>
    <p:sldId id="256" r:id="rId2"/>
    <p:sldId id="257" r:id="rId3"/>
    <p:sldId id="258" r:id="rId4"/>
    <p:sldId id="259" r:id="rId5"/>
    <p:sldId id="261" r:id="rId6"/>
    <p:sldId id="260"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D6D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AE9630-4B82-4985-BF97-42660255385C}" v="135" dt="2024-12-07T19:41:28.8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061" autoAdjust="0"/>
  </p:normalViewPr>
  <p:slideViewPr>
    <p:cSldViewPr snapToGrid="0">
      <p:cViewPr varScale="1">
        <p:scale>
          <a:sx n="70" d="100"/>
          <a:sy n="70" d="100"/>
        </p:scale>
        <p:origin x="738" y="6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diagrams/_rels/data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image" Target="../media/image4.jpg"/><Relationship Id="rId4" Type="http://schemas.openxmlformats.org/officeDocument/2006/relationships/image" Target="../media/image7.jpg"/></Relationships>
</file>

<file path=ppt/diagrams/_rels/drawing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image" Target="../media/image4.jpg"/><Relationship Id="rId4" Type="http://schemas.openxmlformats.org/officeDocument/2006/relationships/image" Target="../media/image7.jp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176123-900E-4044-A9FE-1A436C548A9B}" type="doc">
      <dgm:prSet loTypeId="urn:microsoft.com/office/officeart/2005/8/layout/hList7" loCatId="list" qsTypeId="urn:microsoft.com/office/officeart/2005/8/quickstyle/simple1" qsCatId="simple" csTypeId="urn:microsoft.com/office/officeart/2005/8/colors/colorful5" csCatId="colorful" phldr="1"/>
      <dgm:spPr/>
    </dgm:pt>
    <dgm:pt modelId="{13422537-CE2C-40A1-95D1-745BCB41A70B}">
      <dgm:prSet phldrT="[Text]"/>
      <dgm:spPr>
        <a:solidFill>
          <a:schemeClr val="bg2"/>
        </a:solidFill>
        <a:ln>
          <a:noFill/>
        </a:ln>
      </dgm:spPr>
      <dgm:t>
        <a:bodyPr/>
        <a:lstStyle/>
        <a:p>
          <a:r>
            <a:rPr lang="en-US" dirty="0"/>
            <a:t>Air Pollution</a:t>
          </a:r>
          <a:endParaRPr lang="en-GB" dirty="0"/>
        </a:p>
      </dgm:t>
    </dgm:pt>
    <dgm:pt modelId="{08B0164F-6FCB-48BF-8B5B-90EBD1F3A4DC}" type="parTrans" cxnId="{AB0F3BB9-61CE-4740-934A-17271F0AFA3E}">
      <dgm:prSet/>
      <dgm:spPr/>
      <dgm:t>
        <a:bodyPr/>
        <a:lstStyle/>
        <a:p>
          <a:endParaRPr lang="en-GB"/>
        </a:p>
      </dgm:t>
    </dgm:pt>
    <dgm:pt modelId="{5F972765-CDCB-444E-A781-38876A9842AF}" type="sibTrans" cxnId="{AB0F3BB9-61CE-4740-934A-17271F0AFA3E}">
      <dgm:prSet/>
      <dgm:spPr/>
      <dgm:t>
        <a:bodyPr/>
        <a:lstStyle/>
        <a:p>
          <a:endParaRPr lang="en-GB"/>
        </a:p>
      </dgm:t>
    </dgm:pt>
    <dgm:pt modelId="{BD6B5BA3-A739-45BF-BD25-67DF3BFB1166}">
      <dgm:prSet phldrT="[Text]"/>
      <dgm:spPr>
        <a:ln>
          <a:noFill/>
        </a:ln>
      </dgm:spPr>
      <dgm:t>
        <a:bodyPr/>
        <a:lstStyle/>
        <a:p>
          <a:r>
            <a:rPr lang="en-US" dirty="0"/>
            <a:t>Soil Pollution</a:t>
          </a:r>
          <a:endParaRPr lang="en-GB" dirty="0"/>
        </a:p>
      </dgm:t>
    </dgm:pt>
    <dgm:pt modelId="{8747F608-DCD6-4A92-A0A7-CBD427706FA3}" type="parTrans" cxnId="{43637F77-7B74-4B4E-BB45-0628C69B8173}">
      <dgm:prSet/>
      <dgm:spPr/>
      <dgm:t>
        <a:bodyPr/>
        <a:lstStyle/>
        <a:p>
          <a:endParaRPr lang="en-GB"/>
        </a:p>
      </dgm:t>
    </dgm:pt>
    <dgm:pt modelId="{A1F39657-3CAA-42A5-BC0C-094FEE4AB588}" type="sibTrans" cxnId="{43637F77-7B74-4B4E-BB45-0628C69B8173}">
      <dgm:prSet/>
      <dgm:spPr/>
      <dgm:t>
        <a:bodyPr/>
        <a:lstStyle/>
        <a:p>
          <a:endParaRPr lang="en-GB"/>
        </a:p>
      </dgm:t>
    </dgm:pt>
    <dgm:pt modelId="{B57967E5-C3BA-4B77-96EF-1FF88401F40D}">
      <dgm:prSet phldrT="[Text]"/>
      <dgm:spPr>
        <a:solidFill>
          <a:schemeClr val="tx2">
            <a:lumMod val="10000"/>
          </a:schemeClr>
        </a:solidFill>
        <a:ln>
          <a:noFill/>
        </a:ln>
      </dgm:spPr>
      <dgm:t>
        <a:bodyPr/>
        <a:lstStyle/>
        <a:p>
          <a:r>
            <a:rPr lang="en-US" dirty="0"/>
            <a:t>Water Pollution</a:t>
          </a:r>
          <a:endParaRPr lang="en-GB" dirty="0"/>
        </a:p>
      </dgm:t>
    </dgm:pt>
    <dgm:pt modelId="{628E4CBE-7F96-4BF5-8DCE-8441A394F8C5}" type="parTrans" cxnId="{9CB80FDD-60F1-4F9E-AEBC-668C66E90E27}">
      <dgm:prSet/>
      <dgm:spPr/>
      <dgm:t>
        <a:bodyPr/>
        <a:lstStyle/>
        <a:p>
          <a:endParaRPr lang="en-GB"/>
        </a:p>
      </dgm:t>
    </dgm:pt>
    <dgm:pt modelId="{ECEF7786-591C-4047-9DDA-CAB8150D4263}" type="sibTrans" cxnId="{9CB80FDD-60F1-4F9E-AEBC-668C66E90E27}">
      <dgm:prSet/>
      <dgm:spPr/>
      <dgm:t>
        <a:bodyPr/>
        <a:lstStyle/>
        <a:p>
          <a:endParaRPr lang="en-GB"/>
        </a:p>
      </dgm:t>
    </dgm:pt>
    <dgm:pt modelId="{17A80E7C-62D5-492A-94E5-72FB86AEA186}">
      <dgm:prSet phldrT="[Text]"/>
      <dgm:spPr>
        <a:solidFill>
          <a:schemeClr val="accent2">
            <a:lumMod val="50000"/>
          </a:schemeClr>
        </a:solidFill>
        <a:ln>
          <a:noFill/>
        </a:ln>
      </dgm:spPr>
      <dgm:t>
        <a:bodyPr/>
        <a:lstStyle/>
        <a:p>
          <a:r>
            <a:rPr lang="en-US" dirty="0"/>
            <a:t>Noise Pollution</a:t>
          </a:r>
          <a:endParaRPr lang="en-GB" dirty="0"/>
        </a:p>
      </dgm:t>
    </dgm:pt>
    <dgm:pt modelId="{E08FC8E0-62F1-48AA-9AEE-F066C611AD0F}" type="parTrans" cxnId="{88CBD2ED-2629-4467-AEB8-1E6206B0FA1B}">
      <dgm:prSet/>
      <dgm:spPr/>
      <dgm:t>
        <a:bodyPr/>
        <a:lstStyle/>
        <a:p>
          <a:endParaRPr lang="en-GB"/>
        </a:p>
      </dgm:t>
    </dgm:pt>
    <dgm:pt modelId="{CC390970-5687-42D3-94F4-FCCD00E066E3}" type="sibTrans" cxnId="{88CBD2ED-2629-4467-AEB8-1E6206B0FA1B}">
      <dgm:prSet/>
      <dgm:spPr/>
      <dgm:t>
        <a:bodyPr/>
        <a:lstStyle/>
        <a:p>
          <a:endParaRPr lang="en-GB"/>
        </a:p>
      </dgm:t>
    </dgm:pt>
    <dgm:pt modelId="{2348D83B-8FEF-4514-AA29-BC1DB1F31945}" type="pres">
      <dgm:prSet presAssocID="{C9176123-900E-4044-A9FE-1A436C548A9B}" presName="Name0" presStyleCnt="0">
        <dgm:presLayoutVars>
          <dgm:dir/>
          <dgm:resizeHandles val="exact"/>
        </dgm:presLayoutVars>
      </dgm:prSet>
      <dgm:spPr/>
    </dgm:pt>
    <dgm:pt modelId="{4F19F5A0-4401-41C9-BCDB-5533B30C7F77}" type="pres">
      <dgm:prSet presAssocID="{C9176123-900E-4044-A9FE-1A436C548A9B}" presName="fgShape" presStyleLbl="fgShp" presStyleIdx="0" presStyleCnt="1" custScaleX="65" custScaleY="65" custLinFactNeighborX="-1911" custLinFactNeighborY="83853"/>
      <dgm:spPr>
        <a:prstGeom prst="mathMinus">
          <a:avLst/>
        </a:prstGeom>
      </dgm:spPr>
    </dgm:pt>
    <dgm:pt modelId="{B63809F0-F3D1-4252-BD1C-65EFD776C4F3}" type="pres">
      <dgm:prSet presAssocID="{C9176123-900E-4044-A9FE-1A436C548A9B}" presName="linComp" presStyleCnt="0"/>
      <dgm:spPr/>
    </dgm:pt>
    <dgm:pt modelId="{6A4B26AB-0A4B-47F4-82CD-1C573B8A6BD5}" type="pres">
      <dgm:prSet presAssocID="{13422537-CE2C-40A1-95D1-745BCB41A70B}" presName="compNode" presStyleCnt="0"/>
      <dgm:spPr/>
    </dgm:pt>
    <dgm:pt modelId="{43FBC826-E266-495F-99C9-C5D611AF36E6}" type="pres">
      <dgm:prSet presAssocID="{13422537-CE2C-40A1-95D1-745BCB41A70B}" presName="bkgdShape" presStyleLbl="node1" presStyleIdx="0" presStyleCnt="4"/>
      <dgm:spPr>
        <a:prstGeom prst="rect">
          <a:avLst/>
        </a:prstGeom>
      </dgm:spPr>
    </dgm:pt>
    <dgm:pt modelId="{78F93CB8-1249-42B6-A4F3-C2C36DA08548}" type="pres">
      <dgm:prSet presAssocID="{13422537-CE2C-40A1-95D1-745BCB41A70B}" presName="nodeTx" presStyleLbl="node1" presStyleIdx="0" presStyleCnt="4">
        <dgm:presLayoutVars>
          <dgm:bulletEnabled val="1"/>
        </dgm:presLayoutVars>
      </dgm:prSet>
      <dgm:spPr/>
    </dgm:pt>
    <dgm:pt modelId="{C5AA017D-B06B-4B9E-8A4C-BC7360174A5C}" type="pres">
      <dgm:prSet presAssocID="{13422537-CE2C-40A1-95D1-745BCB41A70B}" presName="invisiNode" presStyleLbl="node1" presStyleIdx="0" presStyleCnt="4"/>
      <dgm:spPr/>
    </dgm:pt>
    <dgm:pt modelId="{914B52C6-AD1D-4DB0-B717-C1B8A4089435}" type="pres">
      <dgm:prSet presAssocID="{13422537-CE2C-40A1-95D1-745BCB41A70B}" presName="imagNode" presStyleLbl="fgImgPlac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pt>
    <dgm:pt modelId="{C72B3A3C-C457-46C9-B6C3-F312205F692C}" type="pres">
      <dgm:prSet presAssocID="{5F972765-CDCB-444E-A781-38876A9842AF}" presName="sibTrans" presStyleLbl="sibTrans2D1" presStyleIdx="0" presStyleCnt="0"/>
      <dgm:spPr/>
    </dgm:pt>
    <dgm:pt modelId="{34C8251F-6BD6-4A68-8407-FBF09A92EEE3}" type="pres">
      <dgm:prSet presAssocID="{BD6B5BA3-A739-45BF-BD25-67DF3BFB1166}" presName="compNode" presStyleCnt="0"/>
      <dgm:spPr/>
    </dgm:pt>
    <dgm:pt modelId="{4136BF02-AE0E-4DE8-A43F-B40A2DBA3772}" type="pres">
      <dgm:prSet presAssocID="{BD6B5BA3-A739-45BF-BD25-67DF3BFB1166}" presName="bkgdShape" presStyleLbl="node1" presStyleIdx="1" presStyleCnt="4"/>
      <dgm:spPr>
        <a:prstGeom prst="rect">
          <a:avLst/>
        </a:prstGeom>
      </dgm:spPr>
    </dgm:pt>
    <dgm:pt modelId="{D9DA42E3-85F8-4CC5-8A1A-34E4D9543C64}" type="pres">
      <dgm:prSet presAssocID="{BD6B5BA3-A739-45BF-BD25-67DF3BFB1166}" presName="nodeTx" presStyleLbl="node1" presStyleIdx="1" presStyleCnt="4">
        <dgm:presLayoutVars>
          <dgm:bulletEnabled val="1"/>
        </dgm:presLayoutVars>
      </dgm:prSet>
      <dgm:spPr/>
    </dgm:pt>
    <dgm:pt modelId="{4C2F8A24-CDA0-45CE-A1C6-0DFF895B82BD}" type="pres">
      <dgm:prSet presAssocID="{BD6B5BA3-A739-45BF-BD25-67DF3BFB1166}" presName="invisiNode" presStyleLbl="node1" presStyleIdx="1" presStyleCnt="4"/>
      <dgm:spPr/>
    </dgm:pt>
    <dgm:pt modelId="{B0C1E6A2-C7E2-499F-AD0A-02B0B1D29AA9}" type="pres">
      <dgm:prSet presAssocID="{BD6B5BA3-A739-45BF-BD25-67DF3BFB1166}" presName="imagNode" presStyleLbl="f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l="-33000" r="-33000"/>
          </a:stretch>
        </a:blipFill>
      </dgm:spPr>
    </dgm:pt>
    <dgm:pt modelId="{6D4DA375-401D-4EEE-9995-67F47DCE12E8}" type="pres">
      <dgm:prSet presAssocID="{A1F39657-3CAA-42A5-BC0C-094FEE4AB588}" presName="sibTrans" presStyleLbl="sibTrans2D1" presStyleIdx="0" presStyleCnt="0"/>
      <dgm:spPr/>
    </dgm:pt>
    <dgm:pt modelId="{1136A5B3-F3AF-4CBD-AB8D-469D98B5304C}" type="pres">
      <dgm:prSet presAssocID="{B57967E5-C3BA-4B77-96EF-1FF88401F40D}" presName="compNode" presStyleCnt="0"/>
      <dgm:spPr/>
    </dgm:pt>
    <dgm:pt modelId="{04D9EA08-64A5-4EFF-9594-606047DD344F}" type="pres">
      <dgm:prSet presAssocID="{B57967E5-C3BA-4B77-96EF-1FF88401F40D}" presName="bkgdShape" presStyleLbl="node1" presStyleIdx="2" presStyleCnt="4"/>
      <dgm:spPr>
        <a:prstGeom prst="rect">
          <a:avLst/>
        </a:prstGeom>
      </dgm:spPr>
    </dgm:pt>
    <dgm:pt modelId="{CAB923FE-EB25-4438-939C-4D5B695A452E}" type="pres">
      <dgm:prSet presAssocID="{B57967E5-C3BA-4B77-96EF-1FF88401F40D}" presName="nodeTx" presStyleLbl="node1" presStyleIdx="2" presStyleCnt="4">
        <dgm:presLayoutVars>
          <dgm:bulletEnabled val="1"/>
        </dgm:presLayoutVars>
      </dgm:prSet>
      <dgm:spPr/>
    </dgm:pt>
    <dgm:pt modelId="{90C5553E-B84C-4B1E-8257-971258A03A01}" type="pres">
      <dgm:prSet presAssocID="{B57967E5-C3BA-4B77-96EF-1FF88401F40D}" presName="invisiNode" presStyleLbl="node1" presStyleIdx="2" presStyleCnt="4"/>
      <dgm:spPr/>
    </dgm:pt>
    <dgm:pt modelId="{3AA510EA-8F58-4838-B8AA-C1A7CFCFF0F8}" type="pres">
      <dgm:prSet presAssocID="{B57967E5-C3BA-4B77-96EF-1FF88401F40D}" presName="imagNode" presStyleLbl="fgImgPlac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l="-16000" r="-16000"/>
          </a:stretch>
        </a:blipFill>
      </dgm:spPr>
    </dgm:pt>
    <dgm:pt modelId="{30654C61-8BC3-46FF-A047-C3234C3DCB00}" type="pres">
      <dgm:prSet presAssocID="{ECEF7786-591C-4047-9DDA-CAB8150D4263}" presName="sibTrans" presStyleLbl="sibTrans2D1" presStyleIdx="0" presStyleCnt="0"/>
      <dgm:spPr/>
    </dgm:pt>
    <dgm:pt modelId="{AF24D091-DDEA-42A4-9F3F-56C1DDCBEA0D}" type="pres">
      <dgm:prSet presAssocID="{17A80E7C-62D5-492A-94E5-72FB86AEA186}" presName="compNode" presStyleCnt="0"/>
      <dgm:spPr/>
    </dgm:pt>
    <dgm:pt modelId="{753D698C-B7A6-46A8-9202-234DA40DA060}" type="pres">
      <dgm:prSet presAssocID="{17A80E7C-62D5-492A-94E5-72FB86AEA186}" presName="bkgdShape" presStyleLbl="node1" presStyleIdx="3" presStyleCnt="4"/>
      <dgm:spPr>
        <a:prstGeom prst="rect">
          <a:avLst/>
        </a:prstGeom>
      </dgm:spPr>
    </dgm:pt>
    <dgm:pt modelId="{3396BC21-0D70-4840-854A-1406BD4FD7E5}" type="pres">
      <dgm:prSet presAssocID="{17A80E7C-62D5-492A-94E5-72FB86AEA186}" presName="nodeTx" presStyleLbl="node1" presStyleIdx="3" presStyleCnt="4">
        <dgm:presLayoutVars>
          <dgm:bulletEnabled val="1"/>
        </dgm:presLayoutVars>
      </dgm:prSet>
      <dgm:spPr>
        <a:prstGeom prst="rect">
          <a:avLst/>
        </a:prstGeom>
      </dgm:spPr>
    </dgm:pt>
    <dgm:pt modelId="{D32108AE-7643-48F5-98F7-2A14CB967C1F}" type="pres">
      <dgm:prSet presAssocID="{17A80E7C-62D5-492A-94E5-72FB86AEA186}" presName="invisiNode" presStyleLbl="node1" presStyleIdx="3" presStyleCnt="4"/>
      <dgm:spPr/>
    </dgm:pt>
    <dgm:pt modelId="{9C74657B-8648-460E-867D-0F483EDAC651}" type="pres">
      <dgm:prSet presAssocID="{17A80E7C-62D5-492A-94E5-72FB86AEA186}" presName="imagNode" presStyleLbl="fgImgPlace1" presStyleIdx="3" presStyleCnt="4"/>
      <dgm:spPr>
        <a:blipFill>
          <a:blip xmlns:r="http://schemas.openxmlformats.org/officeDocument/2006/relationships" r:embed="rId4">
            <a:extLst>
              <a:ext uri="{28A0092B-C50C-407E-A947-70E740481C1C}">
                <a14:useLocalDpi xmlns:a14="http://schemas.microsoft.com/office/drawing/2010/main" val="0"/>
              </a:ext>
            </a:extLst>
          </a:blip>
          <a:srcRect/>
          <a:stretch>
            <a:fillRect l="-27000" r="-27000"/>
          </a:stretch>
        </a:blipFill>
      </dgm:spPr>
    </dgm:pt>
  </dgm:ptLst>
  <dgm:cxnLst>
    <dgm:cxn modelId="{3B9D4204-A26C-405E-868A-27E1B9818C49}" type="presOf" srcId="{BD6B5BA3-A739-45BF-BD25-67DF3BFB1166}" destId="{4136BF02-AE0E-4DE8-A43F-B40A2DBA3772}" srcOrd="0" destOrd="0" presId="urn:microsoft.com/office/officeart/2005/8/layout/hList7"/>
    <dgm:cxn modelId="{3873C007-98BD-46DA-B3AD-4393485446DE}" type="presOf" srcId="{17A80E7C-62D5-492A-94E5-72FB86AEA186}" destId="{3396BC21-0D70-4840-854A-1406BD4FD7E5}" srcOrd="1" destOrd="0" presId="urn:microsoft.com/office/officeart/2005/8/layout/hList7"/>
    <dgm:cxn modelId="{15CD523C-BC7B-4070-ADA3-54E9E90D329C}" type="presOf" srcId="{13422537-CE2C-40A1-95D1-745BCB41A70B}" destId="{43FBC826-E266-495F-99C9-C5D611AF36E6}" srcOrd="0" destOrd="0" presId="urn:microsoft.com/office/officeart/2005/8/layout/hList7"/>
    <dgm:cxn modelId="{1626855E-B13F-4C2E-A228-19573E0AD739}" type="presOf" srcId="{5F972765-CDCB-444E-A781-38876A9842AF}" destId="{C72B3A3C-C457-46C9-B6C3-F312205F692C}" srcOrd="0" destOrd="0" presId="urn:microsoft.com/office/officeart/2005/8/layout/hList7"/>
    <dgm:cxn modelId="{2F32E241-5B22-4027-8EB3-D31445FCD575}" type="presOf" srcId="{B57967E5-C3BA-4B77-96EF-1FF88401F40D}" destId="{CAB923FE-EB25-4438-939C-4D5B695A452E}" srcOrd="1" destOrd="0" presId="urn:microsoft.com/office/officeart/2005/8/layout/hList7"/>
    <dgm:cxn modelId="{770A774C-E0A8-44E0-B096-97DF75497F7B}" type="presOf" srcId="{B57967E5-C3BA-4B77-96EF-1FF88401F40D}" destId="{04D9EA08-64A5-4EFF-9594-606047DD344F}" srcOrd="0" destOrd="0" presId="urn:microsoft.com/office/officeart/2005/8/layout/hList7"/>
    <dgm:cxn modelId="{43637F77-7B74-4B4E-BB45-0628C69B8173}" srcId="{C9176123-900E-4044-A9FE-1A436C548A9B}" destId="{BD6B5BA3-A739-45BF-BD25-67DF3BFB1166}" srcOrd="1" destOrd="0" parTransId="{8747F608-DCD6-4A92-A0A7-CBD427706FA3}" sibTransId="{A1F39657-3CAA-42A5-BC0C-094FEE4AB588}"/>
    <dgm:cxn modelId="{01DB0C7B-244D-45EC-B3DB-07D8CF0515DF}" type="presOf" srcId="{BD6B5BA3-A739-45BF-BD25-67DF3BFB1166}" destId="{D9DA42E3-85F8-4CC5-8A1A-34E4D9543C64}" srcOrd="1" destOrd="0" presId="urn:microsoft.com/office/officeart/2005/8/layout/hList7"/>
    <dgm:cxn modelId="{379F6183-8B0C-47AE-8FA7-BC20218F937C}" type="presOf" srcId="{13422537-CE2C-40A1-95D1-745BCB41A70B}" destId="{78F93CB8-1249-42B6-A4F3-C2C36DA08548}" srcOrd="1" destOrd="0" presId="urn:microsoft.com/office/officeart/2005/8/layout/hList7"/>
    <dgm:cxn modelId="{57CE9E87-BE6E-4E24-B8B4-145792AFD41D}" type="presOf" srcId="{C9176123-900E-4044-A9FE-1A436C548A9B}" destId="{2348D83B-8FEF-4514-AA29-BC1DB1F31945}" srcOrd="0" destOrd="0" presId="urn:microsoft.com/office/officeart/2005/8/layout/hList7"/>
    <dgm:cxn modelId="{D5A9F392-AA36-4D91-A69C-3299F00D13E6}" type="presOf" srcId="{A1F39657-3CAA-42A5-BC0C-094FEE4AB588}" destId="{6D4DA375-401D-4EEE-9995-67F47DCE12E8}" srcOrd="0" destOrd="0" presId="urn:microsoft.com/office/officeart/2005/8/layout/hList7"/>
    <dgm:cxn modelId="{AB0F3BB9-61CE-4740-934A-17271F0AFA3E}" srcId="{C9176123-900E-4044-A9FE-1A436C548A9B}" destId="{13422537-CE2C-40A1-95D1-745BCB41A70B}" srcOrd="0" destOrd="0" parTransId="{08B0164F-6FCB-48BF-8B5B-90EBD1F3A4DC}" sibTransId="{5F972765-CDCB-444E-A781-38876A9842AF}"/>
    <dgm:cxn modelId="{F50D07CD-0514-46E5-89D0-C3C84A6FA655}" type="presOf" srcId="{17A80E7C-62D5-492A-94E5-72FB86AEA186}" destId="{753D698C-B7A6-46A8-9202-234DA40DA060}" srcOrd="0" destOrd="0" presId="urn:microsoft.com/office/officeart/2005/8/layout/hList7"/>
    <dgm:cxn modelId="{9CB80FDD-60F1-4F9E-AEBC-668C66E90E27}" srcId="{C9176123-900E-4044-A9FE-1A436C548A9B}" destId="{B57967E5-C3BA-4B77-96EF-1FF88401F40D}" srcOrd="2" destOrd="0" parTransId="{628E4CBE-7F96-4BF5-8DCE-8441A394F8C5}" sibTransId="{ECEF7786-591C-4047-9DDA-CAB8150D4263}"/>
    <dgm:cxn modelId="{CDC653E3-2085-4DF5-9EB5-7157DB543DE3}" type="presOf" srcId="{ECEF7786-591C-4047-9DDA-CAB8150D4263}" destId="{30654C61-8BC3-46FF-A047-C3234C3DCB00}" srcOrd="0" destOrd="0" presId="urn:microsoft.com/office/officeart/2005/8/layout/hList7"/>
    <dgm:cxn modelId="{88CBD2ED-2629-4467-AEB8-1E6206B0FA1B}" srcId="{C9176123-900E-4044-A9FE-1A436C548A9B}" destId="{17A80E7C-62D5-492A-94E5-72FB86AEA186}" srcOrd="3" destOrd="0" parTransId="{E08FC8E0-62F1-48AA-9AEE-F066C611AD0F}" sibTransId="{CC390970-5687-42D3-94F4-FCCD00E066E3}"/>
    <dgm:cxn modelId="{781C0BD7-6817-4AE9-9D2B-8F015BE1E57B}" type="presParOf" srcId="{2348D83B-8FEF-4514-AA29-BC1DB1F31945}" destId="{4F19F5A0-4401-41C9-BCDB-5533B30C7F77}" srcOrd="0" destOrd="0" presId="urn:microsoft.com/office/officeart/2005/8/layout/hList7"/>
    <dgm:cxn modelId="{D9B96DDD-78A7-4F53-B995-8ED588CE03E1}" type="presParOf" srcId="{2348D83B-8FEF-4514-AA29-BC1DB1F31945}" destId="{B63809F0-F3D1-4252-BD1C-65EFD776C4F3}" srcOrd="1" destOrd="0" presId="urn:microsoft.com/office/officeart/2005/8/layout/hList7"/>
    <dgm:cxn modelId="{F1977C8B-942E-4446-8570-66533FEA7D8C}" type="presParOf" srcId="{B63809F0-F3D1-4252-BD1C-65EFD776C4F3}" destId="{6A4B26AB-0A4B-47F4-82CD-1C573B8A6BD5}" srcOrd="0" destOrd="0" presId="urn:microsoft.com/office/officeart/2005/8/layout/hList7"/>
    <dgm:cxn modelId="{17717908-EFEC-4D23-B1BD-B1506C97DC3B}" type="presParOf" srcId="{6A4B26AB-0A4B-47F4-82CD-1C573B8A6BD5}" destId="{43FBC826-E266-495F-99C9-C5D611AF36E6}" srcOrd="0" destOrd="0" presId="urn:microsoft.com/office/officeart/2005/8/layout/hList7"/>
    <dgm:cxn modelId="{1C1578AA-2982-4C91-B8CB-5407DC88CFA7}" type="presParOf" srcId="{6A4B26AB-0A4B-47F4-82CD-1C573B8A6BD5}" destId="{78F93CB8-1249-42B6-A4F3-C2C36DA08548}" srcOrd="1" destOrd="0" presId="urn:microsoft.com/office/officeart/2005/8/layout/hList7"/>
    <dgm:cxn modelId="{865D53B6-4FDE-4832-8132-99A659FA389D}" type="presParOf" srcId="{6A4B26AB-0A4B-47F4-82CD-1C573B8A6BD5}" destId="{C5AA017D-B06B-4B9E-8A4C-BC7360174A5C}" srcOrd="2" destOrd="0" presId="urn:microsoft.com/office/officeart/2005/8/layout/hList7"/>
    <dgm:cxn modelId="{734D001B-FFB7-4105-9876-575047879B25}" type="presParOf" srcId="{6A4B26AB-0A4B-47F4-82CD-1C573B8A6BD5}" destId="{914B52C6-AD1D-4DB0-B717-C1B8A4089435}" srcOrd="3" destOrd="0" presId="urn:microsoft.com/office/officeart/2005/8/layout/hList7"/>
    <dgm:cxn modelId="{C7BA40FC-ED59-4C28-A46E-C6B3239DA965}" type="presParOf" srcId="{B63809F0-F3D1-4252-BD1C-65EFD776C4F3}" destId="{C72B3A3C-C457-46C9-B6C3-F312205F692C}" srcOrd="1" destOrd="0" presId="urn:microsoft.com/office/officeart/2005/8/layout/hList7"/>
    <dgm:cxn modelId="{81274480-6DB7-4077-AF87-C8F17E6A4AA3}" type="presParOf" srcId="{B63809F0-F3D1-4252-BD1C-65EFD776C4F3}" destId="{34C8251F-6BD6-4A68-8407-FBF09A92EEE3}" srcOrd="2" destOrd="0" presId="urn:microsoft.com/office/officeart/2005/8/layout/hList7"/>
    <dgm:cxn modelId="{5B413586-0494-4DC9-82CF-C893CE30DF95}" type="presParOf" srcId="{34C8251F-6BD6-4A68-8407-FBF09A92EEE3}" destId="{4136BF02-AE0E-4DE8-A43F-B40A2DBA3772}" srcOrd="0" destOrd="0" presId="urn:microsoft.com/office/officeart/2005/8/layout/hList7"/>
    <dgm:cxn modelId="{1B62773A-641E-41BD-803A-988A37C32F8F}" type="presParOf" srcId="{34C8251F-6BD6-4A68-8407-FBF09A92EEE3}" destId="{D9DA42E3-85F8-4CC5-8A1A-34E4D9543C64}" srcOrd="1" destOrd="0" presId="urn:microsoft.com/office/officeart/2005/8/layout/hList7"/>
    <dgm:cxn modelId="{E8F2AD53-FC49-4716-B19B-95576ADA2BAE}" type="presParOf" srcId="{34C8251F-6BD6-4A68-8407-FBF09A92EEE3}" destId="{4C2F8A24-CDA0-45CE-A1C6-0DFF895B82BD}" srcOrd="2" destOrd="0" presId="urn:microsoft.com/office/officeart/2005/8/layout/hList7"/>
    <dgm:cxn modelId="{D1B236E1-7361-467D-B37D-AE1301EE37C6}" type="presParOf" srcId="{34C8251F-6BD6-4A68-8407-FBF09A92EEE3}" destId="{B0C1E6A2-C7E2-499F-AD0A-02B0B1D29AA9}" srcOrd="3" destOrd="0" presId="urn:microsoft.com/office/officeart/2005/8/layout/hList7"/>
    <dgm:cxn modelId="{3C46018D-79B3-4998-AF8D-F9AF5DBA2DDD}" type="presParOf" srcId="{B63809F0-F3D1-4252-BD1C-65EFD776C4F3}" destId="{6D4DA375-401D-4EEE-9995-67F47DCE12E8}" srcOrd="3" destOrd="0" presId="urn:microsoft.com/office/officeart/2005/8/layout/hList7"/>
    <dgm:cxn modelId="{3EBFB026-2EF7-4FF2-8845-517B97529E0C}" type="presParOf" srcId="{B63809F0-F3D1-4252-BD1C-65EFD776C4F3}" destId="{1136A5B3-F3AF-4CBD-AB8D-469D98B5304C}" srcOrd="4" destOrd="0" presId="urn:microsoft.com/office/officeart/2005/8/layout/hList7"/>
    <dgm:cxn modelId="{510D5E3C-26E7-4D1B-984B-1DB268EB7E42}" type="presParOf" srcId="{1136A5B3-F3AF-4CBD-AB8D-469D98B5304C}" destId="{04D9EA08-64A5-4EFF-9594-606047DD344F}" srcOrd="0" destOrd="0" presId="urn:microsoft.com/office/officeart/2005/8/layout/hList7"/>
    <dgm:cxn modelId="{D732BCE4-F91F-4C36-BFFD-700DF017A5F0}" type="presParOf" srcId="{1136A5B3-F3AF-4CBD-AB8D-469D98B5304C}" destId="{CAB923FE-EB25-4438-939C-4D5B695A452E}" srcOrd="1" destOrd="0" presId="urn:microsoft.com/office/officeart/2005/8/layout/hList7"/>
    <dgm:cxn modelId="{81724DF9-D077-4B15-83BC-8AC10003AD97}" type="presParOf" srcId="{1136A5B3-F3AF-4CBD-AB8D-469D98B5304C}" destId="{90C5553E-B84C-4B1E-8257-971258A03A01}" srcOrd="2" destOrd="0" presId="urn:microsoft.com/office/officeart/2005/8/layout/hList7"/>
    <dgm:cxn modelId="{3AD02B1D-623D-4372-9350-D4F6DCC15671}" type="presParOf" srcId="{1136A5B3-F3AF-4CBD-AB8D-469D98B5304C}" destId="{3AA510EA-8F58-4838-B8AA-C1A7CFCFF0F8}" srcOrd="3" destOrd="0" presId="urn:microsoft.com/office/officeart/2005/8/layout/hList7"/>
    <dgm:cxn modelId="{CE273188-4786-4324-A7E9-5C271CBC93AF}" type="presParOf" srcId="{B63809F0-F3D1-4252-BD1C-65EFD776C4F3}" destId="{30654C61-8BC3-46FF-A047-C3234C3DCB00}" srcOrd="5" destOrd="0" presId="urn:microsoft.com/office/officeart/2005/8/layout/hList7"/>
    <dgm:cxn modelId="{5D154C8E-29ED-40F1-B63F-11D4766E3DAC}" type="presParOf" srcId="{B63809F0-F3D1-4252-BD1C-65EFD776C4F3}" destId="{AF24D091-DDEA-42A4-9F3F-56C1DDCBEA0D}" srcOrd="6" destOrd="0" presId="urn:microsoft.com/office/officeart/2005/8/layout/hList7"/>
    <dgm:cxn modelId="{3F4DAB20-65AC-4B5E-8043-92E3DB77032C}" type="presParOf" srcId="{AF24D091-DDEA-42A4-9F3F-56C1DDCBEA0D}" destId="{753D698C-B7A6-46A8-9202-234DA40DA060}" srcOrd="0" destOrd="0" presId="urn:microsoft.com/office/officeart/2005/8/layout/hList7"/>
    <dgm:cxn modelId="{B8E0E87C-7458-4683-90F9-36DD54F5D012}" type="presParOf" srcId="{AF24D091-DDEA-42A4-9F3F-56C1DDCBEA0D}" destId="{3396BC21-0D70-4840-854A-1406BD4FD7E5}" srcOrd="1" destOrd="0" presId="urn:microsoft.com/office/officeart/2005/8/layout/hList7"/>
    <dgm:cxn modelId="{641F3EAD-2F2B-4EC2-B16C-EB9844E433F8}" type="presParOf" srcId="{AF24D091-DDEA-42A4-9F3F-56C1DDCBEA0D}" destId="{D32108AE-7643-48F5-98F7-2A14CB967C1F}" srcOrd="2" destOrd="0" presId="urn:microsoft.com/office/officeart/2005/8/layout/hList7"/>
    <dgm:cxn modelId="{13056C91-DE09-46CD-B283-543CA4DBD50C}" type="presParOf" srcId="{AF24D091-DDEA-42A4-9F3F-56C1DDCBEA0D}" destId="{9C74657B-8648-460E-867D-0F483EDAC651}" srcOrd="3" destOrd="0" presId="urn:microsoft.com/office/officeart/2005/8/layout/hList7"/>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99D9787-CBD5-4EC8-800D-796C53604C4F}"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GB"/>
        </a:p>
      </dgm:t>
    </dgm:pt>
    <dgm:pt modelId="{E75FEF6E-43C0-4FFB-B512-3CAB991D06BA}">
      <dgm:prSet phldrT="[Text]" custT="1"/>
      <dgm:spPr>
        <a:solidFill>
          <a:schemeClr val="bg2"/>
        </a:solidFill>
        <a:ln>
          <a:noFill/>
        </a:ln>
      </dgm:spPr>
      <dgm:t>
        <a:bodyPr/>
        <a:lstStyle/>
        <a:p>
          <a:r>
            <a:rPr lang="en-US" sz="2400" dirty="0">
              <a:latin typeface="Calibri" panose="020F0502020204030204" pitchFamily="34" charset="0"/>
              <a:cs typeface="Calibri" panose="020F0502020204030204" pitchFamily="34" charset="0"/>
            </a:rPr>
            <a:t>Industrialization</a:t>
          </a:r>
          <a:endParaRPr lang="en-GB" sz="2400" dirty="0">
            <a:latin typeface="Calibri" panose="020F0502020204030204" pitchFamily="34" charset="0"/>
            <a:cs typeface="Calibri" panose="020F0502020204030204" pitchFamily="34" charset="0"/>
          </a:endParaRPr>
        </a:p>
      </dgm:t>
    </dgm:pt>
    <dgm:pt modelId="{5D376E71-897A-4CD9-A79D-0DE784EA5E15}" type="parTrans" cxnId="{E36E4001-F1C8-40C9-8C41-8B5E20DE0A95}">
      <dgm:prSet/>
      <dgm:spPr/>
      <dgm:t>
        <a:bodyPr/>
        <a:lstStyle/>
        <a:p>
          <a:endParaRPr lang="en-GB" sz="2400">
            <a:latin typeface="Calibri" panose="020F0502020204030204" pitchFamily="34" charset="0"/>
            <a:cs typeface="Calibri" panose="020F0502020204030204" pitchFamily="34" charset="0"/>
          </a:endParaRPr>
        </a:p>
      </dgm:t>
    </dgm:pt>
    <dgm:pt modelId="{938EB309-ABB2-430E-9A28-B5E8E0DD16AF}" type="sibTrans" cxnId="{E36E4001-F1C8-40C9-8C41-8B5E20DE0A95}">
      <dgm:prSet/>
      <dgm:spPr/>
      <dgm:t>
        <a:bodyPr/>
        <a:lstStyle/>
        <a:p>
          <a:endParaRPr lang="en-GB" sz="2400">
            <a:latin typeface="Calibri" panose="020F0502020204030204" pitchFamily="34" charset="0"/>
            <a:cs typeface="Calibri" panose="020F0502020204030204" pitchFamily="34" charset="0"/>
          </a:endParaRPr>
        </a:p>
      </dgm:t>
    </dgm:pt>
    <dgm:pt modelId="{D96F861A-3FFA-4584-9E58-CFFA2AA2062F}">
      <dgm:prSet phldrT="[Text]" custT="1"/>
      <dgm:spPr>
        <a:solidFill>
          <a:schemeClr val="bg2"/>
        </a:solidFill>
        <a:ln>
          <a:noFill/>
        </a:ln>
      </dgm:spPr>
      <dgm:t>
        <a:bodyPr/>
        <a:lstStyle/>
        <a:p>
          <a:r>
            <a:rPr lang="en-US" sz="2400" dirty="0">
              <a:latin typeface="Calibri" panose="020F0502020204030204" pitchFamily="34" charset="0"/>
              <a:cs typeface="Calibri" panose="020F0502020204030204" pitchFamily="34" charset="0"/>
            </a:rPr>
            <a:t>Deforestation</a:t>
          </a:r>
          <a:endParaRPr lang="en-GB" sz="2400" dirty="0">
            <a:latin typeface="Calibri" panose="020F0502020204030204" pitchFamily="34" charset="0"/>
            <a:cs typeface="Calibri" panose="020F0502020204030204" pitchFamily="34" charset="0"/>
          </a:endParaRPr>
        </a:p>
      </dgm:t>
    </dgm:pt>
    <dgm:pt modelId="{8ADDAA1B-4E7E-41CA-B664-4848255B7EC1}" type="parTrans" cxnId="{CA30849F-69D0-4E33-9C68-531CCDA4B8E1}">
      <dgm:prSet/>
      <dgm:spPr/>
      <dgm:t>
        <a:bodyPr/>
        <a:lstStyle/>
        <a:p>
          <a:endParaRPr lang="en-GB" sz="2400">
            <a:latin typeface="Calibri" panose="020F0502020204030204" pitchFamily="34" charset="0"/>
            <a:cs typeface="Calibri" panose="020F0502020204030204" pitchFamily="34" charset="0"/>
          </a:endParaRPr>
        </a:p>
      </dgm:t>
    </dgm:pt>
    <dgm:pt modelId="{5B78B948-2FCB-45E5-97E8-2C26DBE18219}" type="sibTrans" cxnId="{CA30849F-69D0-4E33-9C68-531CCDA4B8E1}">
      <dgm:prSet/>
      <dgm:spPr/>
      <dgm:t>
        <a:bodyPr/>
        <a:lstStyle/>
        <a:p>
          <a:endParaRPr lang="en-GB" sz="2400">
            <a:latin typeface="Calibri" panose="020F0502020204030204" pitchFamily="34" charset="0"/>
            <a:cs typeface="Calibri" panose="020F0502020204030204" pitchFamily="34" charset="0"/>
          </a:endParaRPr>
        </a:p>
      </dgm:t>
    </dgm:pt>
    <dgm:pt modelId="{255D17D6-C638-41E1-8B2F-E3040DD97FD8}">
      <dgm:prSet phldrT="[Text]" custT="1"/>
      <dgm:spPr>
        <a:solidFill>
          <a:schemeClr val="bg2"/>
        </a:solidFill>
        <a:ln>
          <a:noFill/>
        </a:ln>
      </dgm:spPr>
      <dgm:t>
        <a:bodyPr/>
        <a:lstStyle/>
        <a:p>
          <a:r>
            <a:rPr lang="en-US" sz="2400" dirty="0">
              <a:latin typeface="Calibri" panose="020F0502020204030204" pitchFamily="34" charset="0"/>
              <a:cs typeface="Calibri" panose="020F0502020204030204" pitchFamily="34" charset="0"/>
            </a:rPr>
            <a:t>Over-use of Plastics</a:t>
          </a:r>
          <a:endParaRPr lang="en-GB" sz="2400" dirty="0">
            <a:latin typeface="Calibri" panose="020F0502020204030204" pitchFamily="34" charset="0"/>
            <a:cs typeface="Calibri" panose="020F0502020204030204" pitchFamily="34" charset="0"/>
          </a:endParaRPr>
        </a:p>
      </dgm:t>
    </dgm:pt>
    <dgm:pt modelId="{BFD6F030-E547-45C4-BC75-B057A5EBADC4}" type="parTrans" cxnId="{2F3C6FD2-A258-4260-8F4C-B6769822871A}">
      <dgm:prSet/>
      <dgm:spPr/>
      <dgm:t>
        <a:bodyPr/>
        <a:lstStyle/>
        <a:p>
          <a:endParaRPr lang="en-GB" sz="2400">
            <a:latin typeface="Calibri" panose="020F0502020204030204" pitchFamily="34" charset="0"/>
            <a:cs typeface="Calibri" panose="020F0502020204030204" pitchFamily="34" charset="0"/>
          </a:endParaRPr>
        </a:p>
      </dgm:t>
    </dgm:pt>
    <dgm:pt modelId="{BEF2800E-C5AA-41AB-ABA9-73E9C41DF661}" type="sibTrans" cxnId="{2F3C6FD2-A258-4260-8F4C-B6769822871A}">
      <dgm:prSet/>
      <dgm:spPr/>
      <dgm:t>
        <a:bodyPr/>
        <a:lstStyle/>
        <a:p>
          <a:endParaRPr lang="en-GB" sz="2400">
            <a:latin typeface="Calibri" panose="020F0502020204030204" pitchFamily="34" charset="0"/>
            <a:cs typeface="Calibri" panose="020F0502020204030204" pitchFamily="34" charset="0"/>
          </a:endParaRPr>
        </a:p>
      </dgm:t>
    </dgm:pt>
    <dgm:pt modelId="{EE3CF6AA-257E-494F-B363-DDFD0F44D443}">
      <dgm:prSet phldrT="[Text]" custT="1"/>
      <dgm:spPr>
        <a:solidFill>
          <a:schemeClr val="bg2"/>
        </a:solidFill>
        <a:ln>
          <a:noFill/>
        </a:ln>
      </dgm:spPr>
      <dgm:t>
        <a:bodyPr/>
        <a:lstStyle/>
        <a:p>
          <a:r>
            <a:rPr lang="en-US" sz="2400" dirty="0">
              <a:latin typeface="Calibri" panose="020F0502020204030204" pitchFamily="34" charset="0"/>
              <a:cs typeface="Calibri" panose="020F0502020204030204" pitchFamily="34" charset="0"/>
            </a:rPr>
            <a:t>Vehicle Emissions</a:t>
          </a:r>
          <a:endParaRPr lang="en-GB" sz="2400" dirty="0">
            <a:latin typeface="Calibri" panose="020F0502020204030204" pitchFamily="34" charset="0"/>
            <a:cs typeface="Calibri" panose="020F0502020204030204" pitchFamily="34" charset="0"/>
          </a:endParaRPr>
        </a:p>
      </dgm:t>
    </dgm:pt>
    <dgm:pt modelId="{88895905-F8A3-4723-8EF7-16C614F10C07}" type="parTrans" cxnId="{BBC046FE-0344-42CF-A240-66BDAA8B9A69}">
      <dgm:prSet/>
      <dgm:spPr/>
      <dgm:t>
        <a:bodyPr/>
        <a:lstStyle/>
        <a:p>
          <a:endParaRPr lang="en-GB" sz="2400">
            <a:latin typeface="Calibri" panose="020F0502020204030204" pitchFamily="34" charset="0"/>
            <a:cs typeface="Calibri" panose="020F0502020204030204" pitchFamily="34" charset="0"/>
          </a:endParaRPr>
        </a:p>
      </dgm:t>
    </dgm:pt>
    <dgm:pt modelId="{4AB1D1B6-41F1-4975-9162-72F7A5530150}" type="sibTrans" cxnId="{BBC046FE-0344-42CF-A240-66BDAA8B9A69}">
      <dgm:prSet/>
      <dgm:spPr/>
      <dgm:t>
        <a:bodyPr/>
        <a:lstStyle/>
        <a:p>
          <a:endParaRPr lang="en-GB" sz="2400">
            <a:latin typeface="Calibri" panose="020F0502020204030204" pitchFamily="34" charset="0"/>
            <a:cs typeface="Calibri" panose="020F0502020204030204" pitchFamily="34" charset="0"/>
          </a:endParaRPr>
        </a:p>
      </dgm:t>
    </dgm:pt>
    <dgm:pt modelId="{FBEAB80F-8A45-403F-82BC-0F4680062606}" type="pres">
      <dgm:prSet presAssocID="{999D9787-CBD5-4EC8-800D-796C53604C4F}" presName="Name0" presStyleCnt="0">
        <dgm:presLayoutVars>
          <dgm:chMax val="7"/>
          <dgm:chPref val="7"/>
          <dgm:dir val="rev"/>
        </dgm:presLayoutVars>
      </dgm:prSet>
      <dgm:spPr/>
    </dgm:pt>
    <dgm:pt modelId="{A3D618AB-7888-40DD-8CA3-D3A4E0579FDB}" type="pres">
      <dgm:prSet presAssocID="{999D9787-CBD5-4EC8-800D-796C53604C4F}" presName="Name1" presStyleCnt="0"/>
      <dgm:spPr/>
    </dgm:pt>
    <dgm:pt modelId="{0AFFB36C-00BC-44E3-BBA3-70C4CF4F46C4}" type="pres">
      <dgm:prSet presAssocID="{999D9787-CBD5-4EC8-800D-796C53604C4F}" presName="cycle" presStyleCnt="0"/>
      <dgm:spPr/>
    </dgm:pt>
    <dgm:pt modelId="{66A7DC5B-4C6B-4AF2-BCBA-D7884525BD1D}" type="pres">
      <dgm:prSet presAssocID="{999D9787-CBD5-4EC8-800D-796C53604C4F}" presName="srcNode" presStyleLbl="node1" presStyleIdx="0" presStyleCnt="4"/>
      <dgm:spPr/>
    </dgm:pt>
    <dgm:pt modelId="{FB324F0F-EE49-43AE-8DDC-EA88A72F8E51}" type="pres">
      <dgm:prSet presAssocID="{999D9787-CBD5-4EC8-800D-796C53604C4F}" presName="conn" presStyleLbl="parChTrans1D2" presStyleIdx="0" presStyleCnt="1"/>
      <dgm:spPr/>
    </dgm:pt>
    <dgm:pt modelId="{7DCD623B-A8CC-49BD-A1BB-13A619FB91BF}" type="pres">
      <dgm:prSet presAssocID="{999D9787-CBD5-4EC8-800D-796C53604C4F}" presName="extraNode" presStyleLbl="node1" presStyleIdx="0" presStyleCnt="4"/>
      <dgm:spPr/>
    </dgm:pt>
    <dgm:pt modelId="{DA1EDBDC-EF72-421C-AF85-FAC90451CB32}" type="pres">
      <dgm:prSet presAssocID="{999D9787-CBD5-4EC8-800D-796C53604C4F}" presName="dstNode" presStyleLbl="node1" presStyleIdx="0" presStyleCnt="4"/>
      <dgm:spPr/>
    </dgm:pt>
    <dgm:pt modelId="{56B443A8-6B44-41BC-9DAC-5E20ADB37E00}" type="pres">
      <dgm:prSet presAssocID="{E75FEF6E-43C0-4FFB-B512-3CAB991D06BA}" presName="text_1" presStyleLbl="node1" presStyleIdx="0" presStyleCnt="4">
        <dgm:presLayoutVars>
          <dgm:bulletEnabled val="1"/>
        </dgm:presLayoutVars>
      </dgm:prSet>
      <dgm:spPr/>
    </dgm:pt>
    <dgm:pt modelId="{7F2F5375-2AE2-4273-8890-47FBB75D0ADE}" type="pres">
      <dgm:prSet presAssocID="{E75FEF6E-43C0-4FFB-B512-3CAB991D06BA}" presName="accent_1" presStyleCnt="0"/>
      <dgm:spPr/>
    </dgm:pt>
    <dgm:pt modelId="{4B1ACC03-B432-46B9-992D-278C1C5E2B1D}" type="pres">
      <dgm:prSet presAssocID="{E75FEF6E-43C0-4FFB-B512-3CAB991D06BA}" presName="accentRepeatNode" presStyleLbl="solidFgAcc1" presStyleIdx="0" presStyleCnt="4"/>
      <dgm:spPr/>
    </dgm:pt>
    <dgm:pt modelId="{C852C255-80C6-466F-9AC5-7DDBF790D2F9}" type="pres">
      <dgm:prSet presAssocID="{D96F861A-3FFA-4584-9E58-CFFA2AA2062F}" presName="text_2" presStyleLbl="node1" presStyleIdx="1" presStyleCnt="4">
        <dgm:presLayoutVars>
          <dgm:bulletEnabled val="1"/>
        </dgm:presLayoutVars>
      </dgm:prSet>
      <dgm:spPr/>
    </dgm:pt>
    <dgm:pt modelId="{2F4B9F0A-CB84-4042-AF51-5547B67E2EFF}" type="pres">
      <dgm:prSet presAssocID="{D96F861A-3FFA-4584-9E58-CFFA2AA2062F}" presName="accent_2" presStyleCnt="0"/>
      <dgm:spPr/>
    </dgm:pt>
    <dgm:pt modelId="{F0D3F34E-A8A9-4EB1-B39F-E6798B3292E7}" type="pres">
      <dgm:prSet presAssocID="{D96F861A-3FFA-4584-9E58-CFFA2AA2062F}" presName="accentRepeatNode" presStyleLbl="solidFgAcc1" presStyleIdx="1" presStyleCnt="4"/>
      <dgm:spPr/>
    </dgm:pt>
    <dgm:pt modelId="{BDD6A5D0-E6ED-4CC7-8F02-8D5F18C7C97D}" type="pres">
      <dgm:prSet presAssocID="{255D17D6-C638-41E1-8B2F-E3040DD97FD8}" presName="text_3" presStyleLbl="node1" presStyleIdx="2" presStyleCnt="4">
        <dgm:presLayoutVars>
          <dgm:bulletEnabled val="1"/>
        </dgm:presLayoutVars>
      </dgm:prSet>
      <dgm:spPr/>
    </dgm:pt>
    <dgm:pt modelId="{3CCEC3A7-C825-4323-B487-065DE2E880E4}" type="pres">
      <dgm:prSet presAssocID="{255D17D6-C638-41E1-8B2F-E3040DD97FD8}" presName="accent_3" presStyleCnt="0"/>
      <dgm:spPr/>
    </dgm:pt>
    <dgm:pt modelId="{4EF83B24-902D-4CB4-B0C6-65BF9E9355DE}" type="pres">
      <dgm:prSet presAssocID="{255D17D6-C638-41E1-8B2F-E3040DD97FD8}" presName="accentRepeatNode" presStyleLbl="solidFgAcc1" presStyleIdx="2" presStyleCnt="4"/>
      <dgm:spPr/>
    </dgm:pt>
    <dgm:pt modelId="{FB6EE072-28FE-4704-96BF-898C7F4D1CF8}" type="pres">
      <dgm:prSet presAssocID="{EE3CF6AA-257E-494F-B363-DDFD0F44D443}" presName="text_4" presStyleLbl="node1" presStyleIdx="3" presStyleCnt="4">
        <dgm:presLayoutVars>
          <dgm:bulletEnabled val="1"/>
        </dgm:presLayoutVars>
      </dgm:prSet>
      <dgm:spPr/>
    </dgm:pt>
    <dgm:pt modelId="{3882639A-A5CA-40DC-8766-8C5DC0005CE6}" type="pres">
      <dgm:prSet presAssocID="{EE3CF6AA-257E-494F-B363-DDFD0F44D443}" presName="accent_4" presStyleCnt="0"/>
      <dgm:spPr/>
    </dgm:pt>
    <dgm:pt modelId="{C75CEA9D-0C4C-48C6-803A-43BA6908F8D8}" type="pres">
      <dgm:prSet presAssocID="{EE3CF6AA-257E-494F-B363-DDFD0F44D443}" presName="accentRepeatNode" presStyleLbl="solidFgAcc1" presStyleIdx="3" presStyleCnt="4"/>
      <dgm:spPr/>
    </dgm:pt>
  </dgm:ptLst>
  <dgm:cxnLst>
    <dgm:cxn modelId="{E36E4001-F1C8-40C9-8C41-8B5E20DE0A95}" srcId="{999D9787-CBD5-4EC8-800D-796C53604C4F}" destId="{E75FEF6E-43C0-4FFB-B512-3CAB991D06BA}" srcOrd="0" destOrd="0" parTransId="{5D376E71-897A-4CD9-A79D-0DE784EA5E15}" sibTransId="{938EB309-ABB2-430E-9A28-B5E8E0DD16AF}"/>
    <dgm:cxn modelId="{9C9D5911-4090-4024-B6C0-B8655B489FE6}" type="presOf" srcId="{E75FEF6E-43C0-4FFB-B512-3CAB991D06BA}" destId="{56B443A8-6B44-41BC-9DAC-5E20ADB37E00}" srcOrd="0" destOrd="0" presId="urn:microsoft.com/office/officeart/2008/layout/VerticalCurvedList"/>
    <dgm:cxn modelId="{BEF3CD29-22E7-4CF3-95E7-2D8811A0B3C3}" type="presOf" srcId="{999D9787-CBD5-4EC8-800D-796C53604C4F}" destId="{FBEAB80F-8A45-403F-82BC-0F4680062606}" srcOrd="0" destOrd="0" presId="urn:microsoft.com/office/officeart/2008/layout/VerticalCurvedList"/>
    <dgm:cxn modelId="{603A658C-3CA6-4ABA-AEC2-DD5D0AEED014}" type="presOf" srcId="{D96F861A-3FFA-4584-9E58-CFFA2AA2062F}" destId="{C852C255-80C6-466F-9AC5-7DDBF790D2F9}" srcOrd="0" destOrd="0" presId="urn:microsoft.com/office/officeart/2008/layout/VerticalCurvedList"/>
    <dgm:cxn modelId="{CA30849F-69D0-4E33-9C68-531CCDA4B8E1}" srcId="{999D9787-CBD5-4EC8-800D-796C53604C4F}" destId="{D96F861A-3FFA-4584-9E58-CFFA2AA2062F}" srcOrd="1" destOrd="0" parTransId="{8ADDAA1B-4E7E-41CA-B664-4848255B7EC1}" sibTransId="{5B78B948-2FCB-45E5-97E8-2C26DBE18219}"/>
    <dgm:cxn modelId="{81FB69BA-274A-42BF-B366-220676B25CAD}" type="presOf" srcId="{255D17D6-C638-41E1-8B2F-E3040DD97FD8}" destId="{BDD6A5D0-E6ED-4CC7-8F02-8D5F18C7C97D}" srcOrd="0" destOrd="0" presId="urn:microsoft.com/office/officeart/2008/layout/VerticalCurvedList"/>
    <dgm:cxn modelId="{90D57ECC-735E-4272-8061-F0B58DB21543}" type="presOf" srcId="{EE3CF6AA-257E-494F-B363-DDFD0F44D443}" destId="{FB6EE072-28FE-4704-96BF-898C7F4D1CF8}" srcOrd="0" destOrd="0" presId="urn:microsoft.com/office/officeart/2008/layout/VerticalCurvedList"/>
    <dgm:cxn modelId="{2F3C6FD2-A258-4260-8F4C-B6769822871A}" srcId="{999D9787-CBD5-4EC8-800D-796C53604C4F}" destId="{255D17D6-C638-41E1-8B2F-E3040DD97FD8}" srcOrd="2" destOrd="0" parTransId="{BFD6F030-E547-45C4-BC75-B057A5EBADC4}" sibTransId="{BEF2800E-C5AA-41AB-ABA9-73E9C41DF661}"/>
    <dgm:cxn modelId="{7EE854E0-8E8C-4898-AB97-ACB9F0533D8E}" type="presOf" srcId="{938EB309-ABB2-430E-9A28-B5E8E0DD16AF}" destId="{FB324F0F-EE49-43AE-8DDC-EA88A72F8E51}" srcOrd="0" destOrd="0" presId="urn:microsoft.com/office/officeart/2008/layout/VerticalCurvedList"/>
    <dgm:cxn modelId="{BBC046FE-0344-42CF-A240-66BDAA8B9A69}" srcId="{999D9787-CBD5-4EC8-800D-796C53604C4F}" destId="{EE3CF6AA-257E-494F-B363-DDFD0F44D443}" srcOrd="3" destOrd="0" parTransId="{88895905-F8A3-4723-8EF7-16C614F10C07}" sibTransId="{4AB1D1B6-41F1-4975-9162-72F7A5530150}"/>
    <dgm:cxn modelId="{88AB713F-9C7A-49EF-9CDC-45B9B0876D07}" type="presParOf" srcId="{FBEAB80F-8A45-403F-82BC-0F4680062606}" destId="{A3D618AB-7888-40DD-8CA3-D3A4E0579FDB}" srcOrd="0" destOrd="0" presId="urn:microsoft.com/office/officeart/2008/layout/VerticalCurvedList"/>
    <dgm:cxn modelId="{1BC866FE-3BAB-4F1D-BCEE-DBE9414E8A39}" type="presParOf" srcId="{A3D618AB-7888-40DD-8CA3-D3A4E0579FDB}" destId="{0AFFB36C-00BC-44E3-BBA3-70C4CF4F46C4}" srcOrd="0" destOrd="0" presId="urn:microsoft.com/office/officeart/2008/layout/VerticalCurvedList"/>
    <dgm:cxn modelId="{FA69B2C1-8752-46B0-BD9D-09509E111A19}" type="presParOf" srcId="{0AFFB36C-00BC-44E3-BBA3-70C4CF4F46C4}" destId="{66A7DC5B-4C6B-4AF2-BCBA-D7884525BD1D}" srcOrd="0" destOrd="0" presId="urn:microsoft.com/office/officeart/2008/layout/VerticalCurvedList"/>
    <dgm:cxn modelId="{7A4FC244-8B3C-4028-B4A8-35D63FF1AC1F}" type="presParOf" srcId="{0AFFB36C-00BC-44E3-BBA3-70C4CF4F46C4}" destId="{FB324F0F-EE49-43AE-8DDC-EA88A72F8E51}" srcOrd="1" destOrd="0" presId="urn:microsoft.com/office/officeart/2008/layout/VerticalCurvedList"/>
    <dgm:cxn modelId="{E4466285-D3C1-4B9F-8819-1D792DB914D5}" type="presParOf" srcId="{0AFFB36C-00BC-44E3-BBA3-70C4CF4F46C4}" destId="{7DCD623B-A8CC-49BD-A1BB-13A619FB91BF}" srcOrd="2" destOrd="0" presId="urn:microsoft.com/office/officeart/2008/layout/VerticalCurvedList"/>
    <dgm:cxn modelId="{A76606F8-181A-42C8-B8D5-02F7E2AC4AD9}" type="presParOf" srcId="{0AFFB36C-00BC-44E3-BBA3-70C4CF4F46C4}" destId="{DA1EDBDC-EF72-421C-AF85-FAC90451CB32}" srcOrd="3" destOrd="0" presId="urn:microsoft.com/office/officeart/2008/layout/VerticalCurvedList"/>
    <dgm:cxn modelId="{3408E40C-719C-4C24-B6F2-5B423CFE86D9}" type="presParOf" srcId="{A3D618AB-7888-40DD-8CA3-D3A4E0579FDB}" destId="{56B443A8-6B44-41BC-9DAC-5E20ADB37E00}" srcOrd="1" destOrd="0" presId="urn:microsoft.com/office/officeart/2008/layout/VerticalCurvedList"/>
    <dgm:cxn modelId="{64BC3CA6-C906-4307-AF64-0C243DBCEC22}" type="presParOf" srcId="{A3D618AB-7888-40DD-8CA3-D3A4E0579FDB}" destId="{7F2F5375-2AE2-4273-8890-47FBB75D0ADE}" srcOrd="2" destOrd="0" presId="urn:microsoft.com/office/officeart/2008/layout/VerticalCurvedList"/>
    <dgm:cxn modelId="{47EDEB3A-B308-4EDA-97FC-477D9AF8EAE2}" type="presParOf" srcId="{7F2F5375-2AE2-4273-8890-47FBB75D0ADE}" destId="{4B1ACC03-B432-46B9-992D-278C1C5E2B1D}" srcOrd="0" destOrd="0" presId="urn:microsoft.com/office/officeart/2008/layout/VerticalCurvedList"/>
    <dgm:cxn modelId="{289C5C8D-6074-474C-8B57-5CB1ABC20DE4}" type="presParOf" srcId="{A3D618AB-7888-40DD-8CA3-D3A4E0579FDB}" destId="{C852C255-80C6-466F-9AC5-7DDBF790D2F9}" srcOrd="3" destOrd="0" presId="urn:microsoft.com/office/officeart/2008/layout/VerticalCurvedList"/>
    <dgm:cxn modelId="{8E9598BC-4589-4F06-856C-0C98B876DF99}" type="presParOf" srcId="{A3D618AB-7888-40DD-8CA3-D3A4E0579FDB}" destId="{2F4B9F0A-CB84-4042-AF51-5547B67E2EFF}" srcOrd="4" destOrd="0" presId="urn:microsoft.com/office/officeart/2008/layout/VerticalCurvedList"/>
    <dgm:cxn modelId="{30338936-A44B-4595-AD0B-460F44DC1887}" type="presParOf" srcId="{2F4B9F0A-CB84-4042-AF51-5547B67E2EFF}" destId="{F0D3F34E-A8A9-4EB1-B39F-E6798B3292E7}" srcOrd="0" destOrd="0" presId="urn:microsoft.com/office/officeart/2008/layout/VerticalCurvedList"/>
    <dgm:cxn modelId="{2A7BA8A0-45E1-4287-A2CD-4E9EAB0A3FBA}" type="presParOf" srcId="{A3D618AB-7888-40DD-8CA3-D3A4E0579FDB}" destId="{BDD6A5D0-E6ED-4CC7-8F02-8D5F18C7C97D}" srcOrd="5" destOrd="0" presId="urn:microsoft.com/office/officeart/2008/layout/VerticalCurvedList"/>
    <dgm:cxn modelId="{0A17BDB8-819B-4476-988A-E965D4EA460D}" type="presParOf" srcId="{A3D618AB-7888-40DD-8CA3-D3A4E0579FDB}" destId="{3CCEC3A7-C825-4323-B487-065DE2E880E4}" srcOrd="6" destOrd="0" presId="urn:microsoft.com/office/officeart/2008/layout/VerticalCurvedList"/>
    <dgm:cxn modelId="{F4F9AABF-AE43-40F8-9493-6EC42A4EACD3}" type="presParOf" srcId="{3CCEC3A7-C825-4323-B487-065DE2E880E4}" destId="{4EF83B24-902D-4CB4-B0C6-65BF9E9355DE}" srcOrd="0" destOrd="0" presId="urn:microsoft.com/office/officeart/2008/layout/VerticalCurvedList"/>
    <dgm:cxn modelId="{96114307-71CE-4E2A-A4E5-F20BA7207D81}" type="presParOf" srcId="{A3D618AB-7888-40DD-8CA3-D3A4E0579FDB}" destId="{FB6EE072-28FE-4704-96BF-898C7F4D1CF8}" srcOrd="7" destOrd="0" presId="urn:microsoft.com/office/officeart/2008/layout/VerticalCurvedList"/>
    <dgm:cxn modelId="{EADF2C6F-CA64-4E61-BAC2-195A2861E4D5}" type="presParOf" srcId="{A3D618AB-7888-40DD-8CA3-D3A4E0579FDB}" destId="{3882639A-A5CA-40DC-8766-8C5DC0005CE6}" srcOrd="8" destOrd="0" presId="urn:microsoft.com/office/officeart/2008/layout/VerticalCurvedList"/>
    <dgm:cxn modelId="{32B1E173-A05E-419C-8AEB-3EC791B9174C}" type="presParOf" srcId="{3882639A-A5CA-40DC-8766-8C5DC0005CE6}" destId="{C75CEA9D-0C4C-48C6-803A-43BA6908F8D8}" srcOrd="0" destOrd="0" presId="urn:microsoft.com/office/officeart/2008/layout/VerticalCurvedList"/>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FBC826-E266-495F-99C9-C5D611AF36E6}">
      <dsp:nvSpPr>
        <dsp:cNvPr id="0" name=""/>
        <dsp:cNvSpPr/>
      </dsp:nvSpPr>
      <dsp:spPr>
        <a:xfrm>
          <a:off x="1955" y="0"/>
          <a:ext cx="2050035" cy="4442268"/>
        </a:xfrm>
        <a:prstGeom prst="rect">
          <a:avLst/>
        </a:prstGeom>
        <a:solidFill>
          <a:schemeClr val="bg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dirty="0"/>
            <a:t>Air Pollution</a:t>
          </a:r>
          <a:endParaRPr lang="en-GB" sz="3200" kern="1200" dirty="0"/>
        </a:p>
      </dsp:txBody>
      <dsp:txXfrm>
        <a:off x="1955" y="1776907"/>
        <a:ext cx="2050035" cy="1776907"/>
      </dsp:txXfrm>
    </dsp:sp>
    <dsp:sp modelId="{914B52C6-AD1D-4DB0-B717-C1B8A4089435}">
      <dsp:nvSpPr>
        <dsp:cNvPr id="0" name=""/>
        <dsp:cNvSpPr/>
      </dsp:nvSpPr>
      <dsp:spPr>
        <a:xfrm>
          <a:off x="287335" y="266536"/>
          <a:ext cx="1479275" cy="1479275"/>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136BF02-AE0E-4DE8-A43F-B40A2DBA3772}">
      <dsp:nvSpPr>
        <dsp:cNvPr id="0" name=""/>
        <dsp:cNvSpPr/>
      </dsp:nvSpPr>
      <dsp:spPr>
        <a:xfrm>
          <a:off x="2113492" y="0"/>
          <a:ext cx="2050035" cy="4442268"/>
        </a:xfrm>
        <a:prstGeom prst="rect">
          <a:avLst/>
        </a:prstGeom>
        <a:solidFill>
          <a:schemeClr val="accent5">
            <a:hueOff val="-5838452"/>
            <a:satOff val="8805"/>
            <a:lumOff val="-6928"/>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dirty="0"/>
            <a:t>Soil Pollution</a:t>
          </a:r>
          <a:endParaRPr lang="en-GB" sz="3200" kern="1200" dirty="0"/>
        </a:p>
      </dsp:txBody>
      <dsp:txXfrm>
        <a:off x="2113492" y="1776907"/>
        <a:ext cx="2050035" cy="1776907"/>
      </dsp:txXfrm>
    </dsp:sp>
    <dsp:sp modelId="{B0C1E6A2-C7E2-499F-AD0A-02B0B1D29AA9}">
      <dsp:nvSpPr>
        <dsp:cNvPr id="0" name=""/>
        <dsp:cNvSpPr/>
      </dsp:nvSpPr>
      <dsp:spPr>
        <a:xfrm>
          <a:off x="2398872" y="266536"/>
          <a:ext cx="1479275" cy="1479275"/>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33000" r="-3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4D9EA08-64A5-4EFF-9594-606047DD344F}">
      <dsp:nvSpPr>
        <dsp:cNvPr id="0" name=""/>
        <dsp:cNvSpPr/>
      </dsp:nvSpPr>
      <dsp:spPr>
        <a:xfrm>
          <a:off x="4225028" y="0"/>
          <a:ext cx="2050035" cy="4442268"/>
        </a:xfrm>
        <a:prstGeom prst="rect">
          <a:avLst/>
        </a:prstGeom>
        <a:solidFill>
          <a:schemeClr val="tx2">
            <a:lumMod val="1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dirty="0"/>
            <a:t>Water Pollution</a:t>
          </a:r>
          <a:endParaRPr lang="en-GB" sz="3200" kern="1200" dirty="0"/>
        </a:p>
      </dsp:txBody>
      <dsp:txXfrm>
        <a:off x="4225028" y="1776907"/>
        <a:ext cx="2050035" cy="1776907"/>
      </dsp:txXfrm>
    </dsp:sp>
    <dsp:sp modelId="{3AA510EA-8F58-4838-B8AA-C1A7CFCFF0F8}">
      <dsp:nvSpPr>
        <dsp:cNvPr id="0" name=""/>
        <dsp:cNvSpPr/>
      </dsp:nvSpPr>
      <dsp:spPr>
        <a:xfrm>
          <a:off x="4510408" y="266536"/>
          <a:ext cx="1479275" cy="1479275"/>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6000" r="-1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53D698C-B7A6-46A8-9202-234DA40DA060}">
      <dsp:nvSpPr>
        <dsp:cNvPr id="0" name=""/>
        <dsp:cNvSpPr/>
      </dsp:nvSpPr>
      <dsp:spPr>
        <a:xfrm>
          <a:off x="6336564" y="0"/>
          <a:ext cx="2050035" cy="4442268"/>
        </a:xfrm>
        <a:prstGeom prst="rect">
          <a:avLst/>
        </a:prstGeom>
        <a:solidFill>
          <a:schemeClr val="accent2">
            <a:lumMod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dirty="0"/>
            <a:t>Noise Pollution</a:t>
          </a:r>
          <a:endParaRPr lang="en-GB" sz="3200" kern="1200" dirty="0"/>
        </a:p>
      </dsp:txBody>
      <dsp:txXfrm>
        <a:off x="6336564" y="1776907"/>
        <a:ext cx="2050035" cy="1776907"/>
      </dsp:txXfrm>
    </dsp:sp>
    <dsp:sp modelId="{9C74657B-8648-460E-867D-0F483EDAC651}">
      <dsp:nvSpPr>
        <dsp:cNvPr id="0" name=""/>
        <dsp:cNvSpPr/>
      </dsp:nvSpPr>
      <dsp:spPr>
        <a:xfrm>
          <a:off x="6621944" y="266536"/>
          <a:ext cx="1479275" cy="1479275"/>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27000" r="-2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F19F5A0-4401-41C9-BCDB-5533B30C7F77}">
      <dsp:nvSpPr>
        <dsp:cNvPr id="0" name=""/>
        <dsp:cNvSpPr/>
      </dsp:nvSpPr>
      <dsp:spPr>
        <a:xfrm>
          <a:off x="4044288" y="4441834"/>
          <a:ext cx="5016" cy="433"/>
        </a:xfrm>
        <a:prstGeom prst="mathMinus">
          <a:avLst/>
        </a:prstGeom>
        <a:solidFill>
          <a:schemeClr val="accent5">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324F0F-EE49-43AE-8DDC-EA88A72F8E51}">
      <dsp:nvSpPr>
        <dsp:cNvPr id="0" name=""/>
        <dsp:cNvSpPr/>
      </dsp:nvSpPr>
      <dsp:spPr>
        <a:xfrm>
          <a:off x="4317255" y="-698442"/>
          <a:ext cx="5426198" cy="5426198"/>
        </a:xfrm>
        <a:prstGeom prst="blockArc">
          <a:avLst>
            <a:gd name="adj1" fmla="val 8100000"/>
            <a:gd name="adj2" fmla="val 13500000"/>
            <a:gd name="adj3" fmla="val 39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B443A8-6B44-41BC-9DAC-5E20ADB37E00}">
      <dsp:nvSpPr>
        <dsp:cNvPr id="0" name=""/>
        <dsp:cNvSpPr/>
      </dsp:nvSpPr>
      <dsp:spPr>
        <a:xfrm>
          <a:off x="54638" y="309773"/>
          <a:ext cx="4677443" cy="619869"/>
        </a:xfrm>
        <a:prstGeom prst="rect">
          <a:avLst/>
        </a:prstGeom>
        <a:solidFill>
          <a:schemeClr val="bg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492022" bIns="60960" numCol="1" spcCol="1270" anchor="ctr" anchorCtr="0">
          <a:noAutofit/>
        </a:bodyPr>
        <a:lstStyle/>
        <a:p>
          <a:pPr marL="0" lvl="0" indent="0" algn="r" defTabSz="1066800">
            <a:lnSpc>
              <a:spcPct val="90000"/>
            </a:lnSpc>
            <a:spcBef>
              <a:spcPct val="0"/>
            </a:spcBef>
            <a:spcAft>
              <a:spcPct val="35000"/>
            </a:spcAft>
            <a:buNone/>
          </a:pPr>
          <a:r>
            <a:rPr lang="en-US" sz="2400" kern="1200" dirty="0">
              <a:latin typeface="Calibri" panose="020F0502020204030204" pitchFamily="34" charset="0"/>
              <a:cs typeface="Calibri" panose="020F0502020204030204" pitchFamily="34" charset="0"/>
            </a:rPr>
            <a:t>Industrialization</a:t>
          </a:r>
          <a:endParaRPr lang="en-GB" sz="2400" kern="1200" dirty="0">
            <a:latin typeface="Calibri" panose="020F0502020204030204" pitchFamily="34" charset="0"/>
            <a:cs typeface="Calibri" panose="020F0502020204030204" pitchFamily="34" charset="0"/>
          </a:endParaRPr>
        </a:p>
      </dsp:txBody>
      <dsp:txXfrm>
        <a:off x="54638" y="309773"/>
        <a:ext cx="4677443" cy="619869"/>
      </dsp:txXfrm>
    </dsp:sp>
    <dsp:sp modelId="{4B1ACC03-B432-46B9-992D-278C1C5E2B1D}">
      <dsp:nvSpPr>
        <dsp:cNvPr id="0" name=""/>
        <dsp:cNvSpPr/>
      </dsp:nvSpPr>
      <dsp:spPr>
        <a:xfrm>
          <a:off x="4344664" y="232289"/>
          <a:ext cx="774837" cy="77483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852C255-80C6-466F-9AC5-7DDBF790D2F9}">
      <dsp:nvSpPr>
        <dsp:cNvPr id="0" name=""/>
        <dsp:cNvSpPr/>
      </dsp:nvSpPr>
      <dsp:spPr>
        <a:xfrm>
          <a:off x="54638" y="1239739"/>
          <a:ext cx="4322058" cy="619869"/>
        </a:xfrm>
        <a:prstGeom prst="rect">
          <a:avLst/>
        </a:prstGeom>
        <a:solidFill>
          <a:schemeClr val="bg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492022" bIns="60960" numCol="1" spcCol="1270" anchor="ctr" anchorCtr="0">
          <a:noAutofit/>
        </a:bodyPr>
        <a:lstStyle/>
        <a:p>
          <a:pPr marL="0" lvl="0" indent="0" algn="r" defTabSz="1066800">
            <a:lnSpc>
              <a:spcPct val="90000"/>
            </a:lnSpc>
            <a:spcBef>
              <a:spcPct val="0"/>
            </a:spcBef>
            <a:spcAft>
              <a:spcPct val="35000"/>
            </a:spcAft>
            <a:buNone/>
          </a:pPr>
          <a:r>
            <a:rPr lang="en-US" sz="2400" kern="1200" dirty="0">
              <a:latin typeface="Calibri" panose="020F0502020204030204" pitchFamily="34" charset="0"/>
              <a:cs typeface="Calibri" panose="020F0502020204030204" pitchFamily="34" charset="0"/>
            </a:rPr>
            <a:t>Deforestation</a:t>
          </a:r>
          <a:endParaRPr lang="en-GB" sz="2400" kern="1200" dirty="0">
            <a:latin typeface="Calibri" panose="020F0502020204030204" pitchFamily="34" charset="0"/>
            <a:cs typeface="Calibri" panose="020F0502020204030204" pitchFamily="34" charset="0"/>
          </a:endParaRPr>
        </a:p>
      </dsp:txBody>
      <dsp:txXfrm>
        <a:off x="54638" y="1239739"/>
        <a:ext cx="4322058" cy="619869"/>
      </dsp:txXfrm>
    </dsp:sp>
    <dsp:sp modelId="{F0D3F34E-A8A9-4EB1-B39F-E6798B3292E7}">
      <dsp:nvSpPr>
        <dsp:cNvPr id="0" name=""/>
        <dsp:cNvSpPr/>
      </dsp:nvSpPr>
      <dsp:spPr>
        <a:xfrm>
          <a:off x="3989278" y="1162255"/>
          <a:ext cx="774837" cy="77483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D6A5D0-E6ED-4CC7-8F02-8D5F18C7C97D}">
      <dsp:nvSpPr>
        <dsp:cNvPr id="0" name=""/>
        <dsp:cNvSpPr/>
      </dsp:nvSpPr>
      <dsp:spPr>
        <a:xfrm>
          <a:off x="54638" y="2169705"/>
          <a:ext cx="4322058" cy="619869"/>
        </a:xfrm>
        <a:prstGeom prst="rect">
          <a:avLst/>
        </a:prstGeom>
        <a:solidFill>
          <a:schemeClr val="bg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492022" bIns="60960" numCol="1" spcCol="1270" anchor="ctr" anchorCtr="0">
          <a:noAutofit/>
        </a:bodyPr>
        <a:lstStyle/>
        <a:p>
          <a:pPr marL="0" lvl="0" indent="0" algn="r" defTabSz="1066800">
            <a:lnSpc>
              <a:spcPct val="90000"/>
            </a:lnSpc>
            <a:spcBef>
              <a:spcPct val="0"/>
            </a:spcBef>
            <a:spcAft>
              <a:spcPct val="35000"/>
            </a:spcAft>
            <a:buNone/>
          </a:pPr>
          <a:r>
            <a:rPr lang="en-US" sz="2400" kern="1200" dirty="0">
              <a:latin typeface="Calibri" panose="020F0502020204030204" pitchFamily="34" charset="0"/>
              <a:cs typeface="Calibri" panose="020F0502020204030204" pitchFamily="34" charset="0"/>
            </a:rPr>
            <a:t>Over-use of Plastics</a:t>
          </a:r>
          <a:endParaRPr lang="en-GB" sz="2400" kern="1200" dirty="0">
            <a:latin typeface="Calibri" panose="020F0502020204030204" pitchFamily="34" charset="0"/>
            <a:cs typeface="Calibri" panose="020F0502020204030204" pitchFamily="34" charset="0"/>
          </a:endParaRPr>
        </a:p>
      </dsp:txBody>
      <dsp:txXfrm>
        <a:off x="54638" y="2169705"/>
        <a:ext cx="4322058" cy="619869"/>
      </dsp:txXfrm>
    </dsp:sp>
    <dsp:sp modelId="{4EF83B24-902D-4CB4-B0C6-65BF9E9355DE}">
      <dsp:nvSpPr>
        <dsp:cNvPr id="0" name=""/>
        <dsp:cNvSpPr/>
      </dsp:nvSpPr>
      <dsp:spPr>
        <a:xfrm>
          <a:off x="3989278" y="2092221"/>
          <a:ext cx="774837" cy="77483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B6EE072-28FE-4704-96BF-898C7F4D1CF8}">
      <dsp:nvSpPr>
        <dsp:cNvPr id="0" name=""/>
        <dsp:cNvSpPr/>
      </dsp:nvSpPr>
      <dsp:spPr>
        <a:xfrm>
          <a:off x="54638" y="3099670"/>
          <a:ext cx="4677443" cy="619869"/>
        </a:xfrm>
        <a:prstGeom prst="rect">
          <a:avLst/>
        </a:prstGeom>
        <a:solidFill>
          <a:schemeClr val="bg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492022" bIns="60960" numCol="1" spcCol="1270" anchor="ctr" anchorCtr="0">
          <a:noAutofit/>
        </a:bodyPr>
        <a:lstStyle/>
        <a:p>
          <a:pPr marL="0" lvl="0" indent="0" algn="r" defTabSz="1066800">
            <a:lnSpc>
              <a:spcPct val="90000"/>
            </a:lnSpc>
            <a:spcBef>
              <a:spcPct val="0"/>
            </a:spcBef>
            <a:spcAft>
              <a:spcPct val="35000"/>
            </a:spcAft>
            <a:buNone/>
          </a:pPr>
          <a:r>
            <a:rPr lang="en-US" sz="2400" kern="1200" dirty="0">
              <a:latin typeface="Calibri" panose="020F0502020204030204" pitchFamily="34" charset="0"/>
              <a:cs typeface="Calibri" panose="020F0502020204030204" pitchFamily="34" charset="0"/>
            </a:rPr>
            <a:t>Vehicle Emissions</a:t>
          </a:r>
          <a:endParaRPr lang="en-GB" sz="2400" kern="1200" dirty="0">
            <a:latin typeface="Calibri" panose="020F0502020204030204" pitchFamily="34" charset="0"/>
            <a:cs typeface="Calibri" panose="020F0502020204030204" pitchFamily="34" charset="0"/>
          </a:endParaRPr>
        </a:p>
      </dsp:txBody>
      <dsp:txXfrm>
        <a:off x="54638" y="3099670"/>
        <a:ext cx="4677443" cy="619869"/>
      </dsp:txXfrm>
    </dsp:sp>
    <dsp:sp modelId="{C75CEA9D-0C4C-48C6-803A-43BA6908F8D8}">
      <dsp:nvSpPr>
        <dsp:cNvPr id="0" name=""/>
        <dsp:cNvSpPr/>
      </dsp:nvSpPr>
      <dsp:spPr>
        <a:xfrm>
          <a:off x="4344664" y="3022186"/>
          <a:ext cx="774837" cy="77483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jpeg>
</file>

<file path=ppt/media/image2.jpeg>
</file>

<file path=ppt/media/image3.jpg>
</file>

<file path=ppt/media/image4.jpg>
</file>

<file path=ppt/media/image5.jp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626183-F9B2-400A-8884-7EDB2F128B56}" type="datetimeFigureOut">
              <a:rPr lang="en-GB" smtClean="0"/>
              <a:t>08/12/2024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BB6C42-96DE-487E-84F2-BDB1ED433691}" type="slidenum">
              <a:rPr lang="en-GB" smtClean="0"/>
              <a:t>‹#›</a:t>
            </a:fld>
            <a:endParaRPr lang="en-GB"/>
          </a:p>
        </p:txBody>
      </p:sp>
    </p:spTree>
    <p:extLst>
      <p:ext uri="{BB962C8B-B14F-4D97-AF65-F5344CB8AC3E}">
        <p14:creationId xmlns:p14="http://schemas.microsoft.com/office/powerpoint/2010/main" val="34934459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5CD60141-EEBD-4EC1-8E34-0344C16A18A2}"/>
              </a:ext>
              <a:ext uri="{C183D7F6-B498-43B3-948B-1728B52AA6E4}">
                <adec:decorative xmlns:adec="http://schemas.microsoft.com/office/drawing/2017/decorative" val="1"/>
              </a:ext>
            </a:extLst>
          </p:cNvPr>
          <p:cNvSpPr/>
          <p:nvPr/>
        </p:nvSpPr>
        <p:spPr>
          <a:xfrm>
            <a:off x="5318308" y="0"/>
            <a:ext cx="6873692" cy="6858000"/>
          </a:xfrm>
          <a:custGeom>
            <a:avLst/>
            <a:gdLst>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0 w 12192000"/>
              <a:gd name="connsiteY6" fmla="*/ 0 h 6858000"/>
              <a:gd name="connsiteX7" fmla="*/ 6700 w 12192000"/>
              <a:gd name="connsiteY7" fmla="*/ 0 h 6858000"/>
              <a:gd name="connsiteX8" fmla="*/ 6700 w 12192000"/>
              <a:gd name="connsiteY8" fmla="*/ 6858000 h 6858000"/>
              <a:gd name="connsiteX9" fmla="*/ 0 w 12192000"/>
              <a:gd name="connsiteY9" fmla="*/ 6858000 h 6858000"/>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11328900 w 12192000"/>
              <a:gd name="connsiteY6" fmla="*/ 0 h 6858000"/>
              <a:gd name="connsiteX7" fmla="*/ 0 w 12192000"/>
              <a:gd name="connsiteY7" fmla="*/ 6858000 h 6858000"/>
              <a:gd name="connsiteX8" fmla="*/ 6700 w 12192000"/>
              <a:gd name="connsiteY8" fmla="*/ 0 h 6858000"/>
              <a:gd name="connsiteX9" fmla="*/ 6700 w 12192000"/>
              <a:gd name="connsiteY9" fmla="*/ 6858000 h 6858000"/>
              <a:gd name="connsiteX10" fmla="*/ 0 w 12192000"/>
              <a:gd name="connsiteY10" fmla="*/ 6858000 h 6858000"/>
              <a:gd name="connsiteX0" fmla="*/ 11322200 w 12185300"/>
              <a:gd name="connsiteY0" fmla="*/ 0 h 6858000"/>
              <a:gd name="connsiteX1" fmla="*/ 12185300 w 12185300"/>
              <a:gd name="connsiteY1" fmla="*/ 0 h 6858000"/>
              <a:gd name="connsiteX2" fmla="*/ 12185300 w 12185300"/>
              <a:gd name="connsiteY2" fmla="*/ 6858000 h 6858000"/>
              <a:gd name="connsiteX3" fmla="*/ 5311608 w 12185300"/>
              <a:gd name="connsiteY3" fmla="*/ 6858000 h 6858000"/>
              <a:gd name="connsiteX4" fmla="*/ 11322197 w 12185300"/>
              <a:gd name="connsiteY4" fmla="*/ 4 h 6858000"/>
              <a:gd name="connsiteX5" fmla="*/ 11322198 w 12185300"/>
              <a:gd name="connsiteY5" fmla="*/ 2 h 6858000"/>
              <a:gd name="connsiteX6" fmla="*/ 11322200 w 12185300"/>
              <a:gd name="connsiteY6" fmla="*/ 0 h 6858000"/>
              <a:gd name="connsiteX7" fmla="*/ 0 w 12185300"/>
              <a:gd name="connsiteY7" fmla="*/ 6858000 h 6858000"/>
              <a:gd name="connsiteX8" fmla="*/ 0 w 12185300"/>
              <a:gd name="connsiteY8" fmla="*/ 0 h 6858000"/>
              <a:gd name="connsiteX9" fmla="*/ 0 w 12185300"/>
              <a:gd name="connsiteY9" fmla="*/ 6858000 h 6858000"/>
              <a:gd name="connsiteX0" fmla="*/ 6010592 w 6873692"/>
              <a:gd name="connsiteY0" fmla="*/ 0 h 6858000"/>
              <a:gd name="connsiteX1" fmla="*/ 6873692 w 6873692"/>
              <a:gd name="connsiteY1" fmla="*/ 0 h 6858000"/>
              <a:gd name="connsiteX2" fmla="*/ 6873692 w 6873692"/>
              <a:gd name="connsiteY2" fmla="*/ 6858000 h 6858000"/>
              <a:gd name="connsiteX3" fmla="*/ 0 w 6873692"/>
              <a:gd name="connsiteY3" fmla="*/ 6858000 h 6858000"/>
              <a:gd name="connsiteX4" fmla="*/ 6010589 w 6873692"/>
              <a:gd name="connsiteY4" fmla="*/ 4 h 6858000"/>
              <a:gd name="connsiteX5" fmla="*/ 6010590 w 6873692"/>
              <a:gd name="connsiteY5" fmla="*/ 2 h 6858000"/>
              <a:gd name="connsiteX6" fmla="*/ 6010592 w 6873692"/>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3692" h="6858000">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65FCBBA-905A-4FD1-BFBA-F3EE6DA264E0}"/>
              </a:ext>
            </a:extLst>
          </p:cNvPr>
          <p:cNvSpPr>
            <a:spLocks noGrp="1"/>
          </p:cNvSpPr>
          <p:nvPr>
            <p:ph type="ctrTitle"/>
          </p:nvPr>
        </p:nvSpPr>
        <p:spPr>
          <a:xfrm>
            <a:off x="1143000" y="1181098"/>
            <a:ext cx="8986580" cy="2832404"/>
          </a:xfrm>
        </p:spPr>
        <p:txBody>
          <a:bodyPr anchor="t">
            <a:normAutofit/>
          </a:bodyPr>
          <a:lstStyle>
            <a:lvl1pPr algn="l">
              <a:lnSpc>
                <a:spcPct val="100000"/>
              </a:lnSpc>
              <a:defRPr sz="4800" cap="all" spc="300" baseline="0"/>
            </a:lvl1pPr>
          </a:lstStyle>
          <a:p>
            <a:r>
              <a:rPr lang="en-US" dirty="0"/>
              <a:t>Click to edit Master title style</a:t>
            </a:r>
          </a:p>
        </p:txBody>
      </p:sp>
      <p:sp>
        <p:nvSpPr>
          <p:cNvPr id="3" name="Subtitle 2">
            <a:extLst>
              <a:ext uri="{FF2B5EF4-FFF2-40B4-BE49-F238E27FC236}">
                <a16:creationId xmlns:a16="http://schemas.microsoft.com/office/drawing/2014/main" id="{13DD287E-F1C8-463F-8429-D1B5B1582520}"/>
              </a:ext>
            </a:extLst>
          </p:cNvPr>
          <p:cNvSpPr>
            <a:spLocks noGrp="1"/>
          </p:cNvSpPr>
          <p:nvPr>
            <p:ph type="subTitle" idx="1"/>
          </p:nvPr>
        </p:nvSpPr>
        <p:spPr>
          <a:xfrm>
            <a:off x="1143000" y="5463522"/>
            <a:ext cx="8986580" cy="650311"/>
          </a:xfrm>
        </p:spPr>
        <p:txBody>
          <a:bodyPr>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81F44ED-7973-4A99-B2CA-A8962BCE0D5D}"/>
              </a:ext>
            </a:extLst>
          </p:cNvPr>
          <p:cNvSpPr>
            <a:spLocks noGrp="1"/>
          </p:cNvSpPr>
          <p:nvPr>
            <p:ph type="dt" sz="half" idx="10"/>
          </p:nvPr>
        </p:nvSpPr>
        <p:spPr/>
        <p:txBody>
          <a:bodyPr/>
          <a:lstStyle/>
          <a:p>
            <a:r>
              <a:rPr lang="en-US"/>
              <a:t>12/7/2024</a:t>
            </a:r>
          </a:p>
        </p:txBody>
      </p:sp>
      <p:sp>
        <p:nvSpPr>
          <p:cNvPr id="5" name="Footer Placeholder 4">
            <a:extLst>
              <a:ext uri="{FF2B5EF4-FFF2-40B4-BE49-F238E27FC236}">
                <a16:creationId xmlns:a16="http://schemas.microsoft.com/office/drawing/2014/main" id="{08DF96F2-D6BE-49AC-A605-5AE87C3F2F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7FC50-B13C-4B63-AE64-F71A6EDE63B6}"/>
              </a:ext>
            </a:extLst>
          </p:cNvPr>
          <p:cNvSpPr>
            <a:spLocks noGrp="1"/>
          </p:cNvSpPr>
          <p:nvPr>
            <p:ph type="sldNum" sz="quarter" idx="12"/>
          </p:nvPr>
        </p:nvSpPr>
        <p:spPr/>
        <p:txBody>
          <a:bodyPr/>
          <a:lstStyle/>
          <a:p>
            <a:fld id="{C0722274-0FAA-4649-AA4E-4210F4F32167}" type="slidenum">
              <a:rPr lang="en-US" smtClean="0"/>
              <a:t>‹#›</a:t>
            </a:fld>
            <a:endParaRPr lang="en-US"/>
          </a:p>
        </p:txBody>
      </p:sp>
      <p:cxnSp>
        <p:nvCxnSpPr>
          <p:cNvPr id="12" name="Straight Connector 11">
            <a:extLst>
              <a:ext uri="{FF2B5EF4-FFF2-40B4-BE49-F238E27FC236}">
                <a16:creationId xmlns:a16="http://schemas.microsoft.com/office/drawing/2014/main" id="{4C75A547-BCD1-42BE-966E-53CA0AB93165}"/>
              </a:ext>
            </a:extLst>
          </p:cNvPr>
          <p:cNvCxnSpPr>
            <a:cxnSpLocks/>
          </p:cNvCxnSpPr>
          <p:nvPr/>
        </p:nvCxnSpPr>
        <p:spPr>
          <a:xfrm>
            <a:off x="1188357" y="5151666"/>
            <a:ext cx="98225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669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A3BF2-BCE9-47D7-B1C0-1F0E4936B6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2722E9-C3E4-48AF-996A-495AE659FA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C9E516-382B-4845-93BF-20C16EE0DB05}"/>
              </a:ext>
            </a:extLst>
          </p:cNvPr>
          <p:cNvSpPr>
            <a:spLocks noGrp="1"/>
          </p:cNvSpPr>
          <p:nvPr>
            <p:ph type="dt" sz="half" idx="10"/>
          </p:nvPr>
        </p:nvSpPr>
        <p:spPr/>
        <p:txBody>
          <a:bodyPr/>
          <a:lstStyle/>
          <a:p>
            <a:r>
              <a:rPr lang="en-US"/>
              <a:t>12/7/2024</a:t>
            </a:r>
          </a:p>
        </p:txBody>
      </p:sp>
      <p:sp>
        <p:nvSpPr>
          <p:cNvPr id="5" name="Footer Placeholder 4">
            <a:extLst>
              <a:ext uri="{FF2B5EF4-FFF2-40B4-BE49-F238E27FC236}">
                <a16:creationId xmlns:a16="http://schemas.microsoft.com/office/drawing/2014/main" id="{EAB96E16-F168-442A-843C-5D490D54B0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A61BEA-A969-437A-BD8B-CB1B709AD430}"/>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892670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528449-3E11-45FF-BF3A-651867603E75}"/>
              </a:ext>
            </a:extLst>
          </p:cNvPr>
          <p:cNvSpPr>
            <a:spLocks noGrp="1"/>
          </p:cNvSpPr>
          <p:nvPr>
            <p:ph type="title" orient="vert"/>
          </p:nvPr>
        </p:nvSpPr>
        <p:spPr>
          <a:xfrm>
            <a:off x="8572500" y="870625"/>
            <a:ext cx="2476499" cy="50292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AFC0EAB0-2DFA-4CBA-86B1-1826EF523D4D}"/>
              </a:ext>
            </a:extLst>
          </p:cNvPr>
          <p:cNvSpPr>
            <a:spLocks noGrp="1"/>
          </p:cNvSpPr>
          <p:nvPr>
            <p:ph type="body" orient="vert" idx="1"/>
          </p:nvPr>
        </p:nvSpPr>
        <p:spPr>
          <a:xfrm>
            <a:off x="1143000" y="870625"/>
            <a:ext cx="7324928" cy="50292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FA22F89-E1F5-45D7-945A-8A2886C4BA59}"/>
              </a:ext>
            </a:extLst>
          </p:cNvPr>
          <p:cNvSpPr>
            <a:spLocks noGrp="1"/>
          </p:cNvSpPr>
          <p:nvPr>
            <p:ph type="dt" sz="half" idx="10"/>
          </p:nvPr>
        </p:nvSpPr>
        <p:spPr/>
        <p:txBody>
          <a:bodyPr/>
          <a:lstStyle/>
          <a:p>
            <a:r>
              <a:rPr lang="en-US"/>
              <a:t>12/7/2024</a:t>
            </a:r>
          </a:p>
        </p:txBody>
      </p:sp>
      <p:sp>
        <p:nvSpPr>
          <p:cNvPr id="5" name="Footer Placeholder 4">
            <a:extLst>
              <a:ext uri="{FF2B5EF4-FFF2-40B4-BE49-F238E27FC236}">
                <a16:creationId xmlns:a16="http://schemas.microsoft.com/office/drawing/2014/main" id="{637E7E82-5FB8-4289-AD0C-0BA788E147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5A4046-1A2C-41F5-A177-1C3919C20569}"/>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4123974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CD6F3-88F1-4195-8395-57AA096BB3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D8D06C-EB08-40B3-AFB3-A62F441122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03962F-B413-4C4C-A490-724DDB9E7DB9}"/>
              </a:ext>
            </a:extLst>
          </p:cNvPr>
          <p:cNvSpPr>
            <a:spLocks noGrp="1"/>
          </p:cNvSpPr>
          <p:nvPr>
            <p:ph type="dt" sz="half" idx="10"/>
          </p:nvPr>
        </p:nvSpPr>
        <p:spPr/>
        <p:txBody>
          <a:bodyPr/>
          <a:lstStyle/>
          <a:p>
            <a:r>
              <a:rPr lang="en-US"/>
              <a:t>12/7/2024</a:t>
            </a:r>
          </a:p>
        </p:txBody>
      </p:sp>
      <p:sp>
        <p:nvSpPr>
          <p:cNvPr id="5" name="Footer Placeholder 4">
            <a:extLst>
              <a:ext uri="{FF2B5EF4-FFF2-40B4-BE49-F238E27FC236}">
                <a16:creationId xmlns:a16="http://schemas.microsoft.com/office/drawing/2014/main" id="{02871813-4E87-4C04-835D-76246010B0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22BA3-033C-491E-A045-F0052AC19A8C}"/>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455592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E19AD-2EDD-4B4F-9F9E-46A4441847A6}"/>
              </a:ext>
            </a:extLst>
          </p:cNvPr>
          <p:cNvSpPr>
            <a:spLocks noGrp="1"/>
          </p:cNvSpPr>
          <p:nvPr>
            <p:ph type="title"/>
          </p:nvPr>
        </p:nvSpPr>
        <p:spPr>
          <a:xfrm>
            <a:off x="1143000" y="1709738"/>
            <a:ext cx="8520952" cy="2852737"/>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00EE5927-21D5-4EBA-A112-CAD1BD38BCB1}"/>
              </a:ext>
            </a:extLst>
          </p:cNvPr>
          <p:cNvSpPr>
            <a:spLocks noGrp="1"/>
          </p:cNvSpPr>
          <p:nvPr>
            <p:ph type="body" idx="1"/>
          </p:nvPr>
        </p:nvSpPr>
        <p:spPr>
          <a:xfrm>
            <a:off x="1143000" y="4589466"/>
            <a:ext cx="8520952" cy="813266"/>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CEF0D16-9D87-4D76-A5A5-534E24B7DD25}"/>
              </a:ext>
            </a:extLst>
          </p:cNvPr>
          <p:cNvSpPr>
            <a:spLocks noGrp="1"/>
          </p:cNvSpPr>
          <p:nvPr>
            <p:ph type="dt" sz="half" idx="10"/>
          </p:nvPr>
        </p:nvSpPr>
        <p:spPr/>
        <p:txBody>
          <a:bodyPr/>
          <a:lstStyle/>
          <a:p>
            <a:r>
              <a:rPr lang="en-US"/>
              <a:t>12/7/2024</a:t>
            </a:r>
          </a:p>
        </p:txBody>
      </p:sp>
      <p:sp>
        <p:nvSpPr>
          <p:cNvPr id="5" name="Footer Placeholder 4">
            <a:extLst>
              <a:ext uri="{FF2B5EF4-FFF2-40B4-BE49-F238E27FC236}">
                <a16:creationId xmlns:a16="http://schemas.microsoft.com/office/drawing/2014/main" id="{5965F387-5AAC-45D0-ABCE-B1CF4BC7E0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8AF6FE-0006-4F40-A7FB-E0FDBADF7548}"/>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278577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8AADE-587E-4574-B21B-7ABDE5A236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2F9DA5-4DFB-4211-A58A-FFD842C27A65}"/>
              </a:ext>
            </a:extLst>
          </p:cNvPr>
          <p:cNvSpPr>
            <a:spLocks noGrp="1"/>
          </p:cNvSpPr>
          <p:nvPr>
            <p:ph sz="half" idx="1"/>
          </p:nvPr>
        </p:nvSpPr>
        <p:spPr>
          <a:xfrm>
            <a:off x="1143000" y="2339501"/>
            <a:ext cx="4798979" cy="3550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A99F26-66AF-4614-91CE-C93A24BAC23A}"/>
              </a:ext>
            </a:extLst>
          </p:cNvPr>
          <p:cNvSpPr>
            <a:spLocks noGrp="1"/>
          </p:cNvSpPr>
          <p:nvPr>
            <p:ph sz="half" idx="2"/>
          </p:nvPr>
        </p:nvSpPr>
        <p:spPr>
          <a:xfrm>
            <a:off x="6250020" y="2339501"/>
            <a:ext cx="4798980" cy="355059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F8F678E-59B5-4DF9-ABCB-506B9CB701CC}"/>
              </a:ext>
            </a:extLst>
          </p:cNvPr>
          <p:cNvSpPr>
            <a:spLocks noGrp="1"/>
          </p:cNvSpPr>
          <p:nvPr>
            <p:ph type="dt" sz="half" idx="10"/>
          </p:nvPr>
        </p:nvSpPr>
        <p:spPr/>
        <p:txBody>
          <a:bodyPr/>
          <a:lstStyle/>
          <a:p>
            <a:r>
              <a:rPr lang="en-US"/>
              <a:t>12/7/2024</a:t>
            </a:r>
          </a:p>
        </p:txBody>
      </p:sp>
      <p:sp>
        <p:nvSpPr>
          <p:cNvPr id="6" name="Footer Placeholder 5">
            <a:extLst>
              <a:ext uri="{FF2B5EF4-FFF2-40B4-BE49-F238E27FC236}">
                <a16:creationId xmlns:a16="http://schemas.microsoft.com/office/drawing/2014/main" id="{18B50A53-317B-444A-9BA2-F69CDBF5DA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B269A1-B0FB-4C8F-B6AA-0718C92D3D22}"/>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733581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BBF-42B2-4A5D-B145-46983A530170}"/>
              </a:ext>
            </a:extLst>
          </p:cNvPr>
          <p:cNvSpPr>
            <a:spLocks noGrp="1"/>
          </p:cNvSpPr>
          <p:nvPr>
            <p:ph type="title"/>
          </p:nvPr>
        </p:nvSpPr>
        <p:spPr>
          <a:xfrm>
            <a:off x="1143000" y="1133272"/>
            <a:ext cx="9905999" cy="84630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804BE44-5271-4B5D-B649-35E3AF20B48F}"/>
              </a:ext>
            </a:extLst>
          </p:cNvPr>
          <p:cNvSpPr>
            <a:spLocks noGrp="1"/>
          </p:cNvSpPr>
          <p:nvPr>
            <p:ph type="body" idx="1"/>
          </p:nvPr>
        </p:nvSpPr>
        <p:spPr>
          <a:xfrm>
            <a:off x="1142999" y="2067127"/>
            <a:ext cx="4798980"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4D7891E-0C0A-4688-97DD-C0715E322194}"/>
              </a:ext>
            </a:extLst>
          </p:cNvPr>
          <p:cNvSpPr>
            <a:spLocks noGrp="1"/>
          </p:cNvSpPr>
          <p:nvPr>
            <p:ph sz="half" idx="2"/>
          </p:nvPr>
        </p:nvSpPr>
        <p:spPr>
          <a:xfrm>
            <a:off x="1143001" y="2864795"/>
            <a:ext cx="4798978"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5EAF30-3412-49B0-93D1-596CC2695B26}"/>
              </a:ext>
            </a:extLst>
          </p:cNvPr>
          <p:cNvSpPr>
            <a:spLocks noGrp="1"/>
          </p:cNvSpPr>
          <p:nvPr>
            <p:ph type="body" sz="quarter" idx="3"/>
          </p:nvPr>
        </p:nvSpPr>
        <p:spPr>
          <a:xfrm>
            <a:off x="6250018" y="2067127"/>
            <a:ext cx="4798981"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707B9B7-F41C-4314-9F0C-BB84547FB8CA}"/>
              </a:ext>
            </a:extLst>
          </p:cNvPr>
          <p:cNvSpPr>
            <a:spLocks noGrp="1"/>
          </p:cNvSpPr>
          <p:nvPr>
            <p:ph sz="quarter" idx="4"/>
          </p:nvPr>
        </p:nvSpPr>
        <p:spPr>
          <a:xfrm>
            <a:off x="6250019" y="2864795"/>
            <a:ext cx="4798982"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8421587F-6AFC-4906-86EB-6B0A86EEF300}"/>
              </a:ext>
            </a:extLst>
          </p:cNvPr>
          <p:cNvSpPr>
            <a:spLocks noGrp="1"/>
          </p:cNvSpPr>
          <p:nvPr>
            <p:ph type="dt" sz="half" idx="10"/>
          </p:nvPr>
        </p:nvSpPr>
        <p:spPr/>
        <p:txBody>
          <a:bodyPr/>
          <a:lstStyle/>
          <a:p>
            <a:r>
              <a:rPr lang="en-US"/>
              <a:t>12/7/2024</a:t>
            </a:r>
          </a:p>
        </p:txBody>
      </p:sp>
      <p:sp>
        <p:nvSpPr>
          <p:cNvPr id="8" name="Footer Placeholder 7">
            <a:extLst>
              <a:ext uri="{FF2B5EF4-FFF2-40B4-BE49-F238E27FC236}">
                <a16:creationId xmlns:a16="http://schemas.microsoft.com/office/drawing/2014/main" id="{354BE2C5-583B-49BC-9864-B01EEF79874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39B236-45F5-4CC6-8D53-A6903A1CC8B3}"/>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651052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6B206-0678-4577-B79F-760526A5FD76}"/>
              </a:ext>
            </a:extLst>
          </p:cNvPr>
          <p:cNvSpPr>
            <a:spLocks noGrp="1"/>
          </p:cNvSpPr>
          <p:nvPr>
            <p:ph type="title"/>
          </p:nvPr>
        </p:nvSpPr>
        <p:spPr>
          <a:xfrm>
            <a:off x="2019300" y="1322615"/>
            <a:ext cx="8175171" cy="4212771"/>
          </a:xfrm>
        </p:spPr>
        <p:txBody>
          <a:bodyPr/>
          <a:lstStyle>
            <a:lvl1pPr algn="ctr">
              <a:defRPr/>
            </a:lvl1pPr>
          </a:lstStyle>
          <a:p>
            <a:r>
              <a:rPr lang="en-US" dirty="0"/>
              <a:t>Click to edit Master title style</a:t>
            </a:r>
          </a:p>
        </p:txBody>
      </p:sp>
      <p:sp>
        <p:nvSpPr>
          <p:cNvPr id="3" name="Date Placeholder 2">
            <a:extLst>
              <a:ext uri="{FF2B5EF4-FFF2-40B4-BE49-F238E27FC236}">
                <a16:creationId xmlns:a16="http://schemas.microsoft.com/office/drawing/2014/main" id="{E6D5FCB8-AFD3-4801-BBD6-9548F4CF7C86}"/>
              </a:ext>
            </a:extLst>
          </p:cNvPr>
          <p:cNvSpPr>
            <a:spLocks noGrp="1"/>
          </p:cNvSpPr>
          <p:nvPr>
            <p:ph type="dt" sz="half" idx="10"/>
          </p:nvPr>
        </p:nvSpPr>
        <p:spPr/>
        <p:txBody>
          <a:bodyPr/>
          <a:lstStyle/>
          <a:p>
            <a:r>
              <a:rPr lang="en-US"/>
              <a:t>12/7/2024</a:t>
            </a:r>
          </a:p>
        </p:txBody>
      </p:sp>
      <p:sp>
        <p:nvSpPr>
          <p:cNvPr id="4" name="Footer Placeholder 3">
            <a:extLst>
              <a:ext uri="{FF2B5EF4-FFF2-40B4-BE49-F238E27FC236}">
                <a16:creationId xmlns:a16="http://schemas.microsoft.com/office/drawing/2014/main" id="{0F6DACF8-CBC0-416B-B28E-EE18C4238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0C7421-FF49-4CE9-87D0-2B4FFE0E3DC4}"/>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7273443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19CBFE-15AA-4447-9F9C-D8B0BEB242DA}"/>
              </a:ext>
            </a:extLst>
          </p:cNvPr>
          <p:cNvSpPr>
            <a:spLocks noGrp="1"/>
          </p:cNvSpPr>
          <p:nvPr>
            <p:ph type="dt" sz="half" idx="10"/>
          </p:nvPr>
        </p:nvSpPr>
        <p:spPr/>
        <p:txBody>
          <a:bodyPr/>
          <a:lstStyle/>
          <a:p>
            <a:r>
              <a:rPr lang="en-US"/>
              <a:t>12/7/2024</a:t>
            </a:r>
          </a:p>
        </p:txBody>
      </p:sp>
      <p:sp>
        <p:nvSpPr>
          <p:cNvPr id="3" name="Footer Placeholder 2">
            <a:extLst>
              <a:ext uri="{FF2B5EF4-FFF2-40B4-BE49-F238E27FC236}">
                <a16:creationId xmlns:a16="http://schemas.microsoft.com/office/drawing/2014/main" id="{C6B48227-EC1E-4063-9682-891A2DB1A8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2C6A63-C3F4-4563-A542-9A41AC946C32}"/>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4723361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00C1-FE18-461C-801C-8626C7759861}"/>
              </a:ext>
            </a:extLst>
          </p:cNvPr>
          <p:cNvSpPr>
            <a:spLocks noGrp="1"/>
          </p:cNvSpPr>
          <p:nvPr>
            <p:ph type="title"/>
          </p:nvPr>
        </p:nvSpPr>
        <p:spPr>
          <a:xfrm>
            <a:off x="1143000" y="1600200"/>
            <a:ext cx="3932237" cy="1964986"/>
          </a:xfrm>
        </p:spPr>
        <p:txBody>
          <a:bodyPr anchor="b">
            <a:normAutofit/>
          </a:bodyPr>
          <a:lstStyle>
            <a:lvl1pPr>
              <a:lnSpc>
                <a:spcPct val="110000"/>
              </a:lnSpc>
              <a:defRPr sz="2400" cap="all" spc="3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AB14CFF3-3406-49E3-9D5A-1BE90FFA508E}"/>
              </a:ext>
            </a:extLst>
          </p:cNvPr>
          <p:cNvSpPr>
            <a:spLocks noGrp="1"/>
          </p:cNvSpPr>
          <p:nvPr>
            <p:ph idx="1"/>
          </p:nvPr>
        </p:nvSpPr>
        <p:spPr>
          <a:xfrm>
            <a:off x="5627451" y="987425"/>
            <a:ext cx="5421548"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033D14FF-9082-4BBA-BC7A-F4C5B78599C5}"/>
              </a:ext>
            </a:extLst>
          </p:cNvPr>
          <p:cNvSpPr>
            <a:spLocks noGrp="1"/>
          </p:cNvSpPr>
          <p:nvPr>
            <p:ph type="body" sz="half" idx="2"/>
          </p:nvPr>
        </p:nvSpPr>
        <p:spPr>
          <a:xfrm>
            <a:off x="1143000" y="3662464"/>
            <a:ext cx="3932237" cy="2206523"/>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D5A2726-EB8E-4DF7-9A1B-F03BD8C7179E}"/>
              </a:ext>
            </a:extLst>
          </p:cNvPr>
          <p:cNvSpPr>
            <a:spLocks noGrp="1"/>
          </p:cNvSpPr>
          <p:nvPr>
            <p:ph type="dt" sz="half" idx="10"/>
          </p:nvPr>
        </p:nvSpPr>
        <p:spPr/>
        <p:txBody>
          <a:bodyPr/>
          <a:lstStyle/>
          <a:p>
            <a:r>
              <a:rPr lang="en-US"/>
              <a:t>12/7/2024</a:t>
            </a:r>
          </a:p>
        </p:txBody>
      </p:sp>
      <p:sp>
        <p:nvSpPr>
          <p:cNvPr id="6" name="Footer Placeholder 5">
            <a:extLst>
              <a:ext uri="{FF2B5EF4-FFF2-40B4-BE49-F238E27FC236}">
                <a16:creationId xmlns:a16="http://schemas.microsoft.com/office/drawing/2014/main" id="{8D9929BE-611C-4FE6-B0A5-E0FF9DF96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B90B32-1D0E-4BCD-8850-59EA235F7EB4}"/>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936565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CA1460E-1069-4FCA-B04E-28F77C861046}"/>
              </a:ext>
            </a:extLst>
          </p:cNvPr>
          <p:cNvSpPr>
            <a:spLocks noGrp="1"/>
          </p:cNvSpPr>
          <p:nvPr>
            <p:ph type="pic" idx="1"/>
          </p:nvPr>
        </p:nvSpPr>
        <p:spPr>
          <a:xfrm>
            <a:off x="5513614" y="987425"/>
            <a:ext cx="55353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6138C1E-867B-4FE9-8783-9B1246AEB797}"/>
              </a:ext>
            </a:extLst>
          </p:cNvPr>
          <p:cNvSpPr>
            <a:spLocks noGrp="1"/>
          </p:cNvSpPr>
          <p:nvPr>
            <p:ph type="body" sz="half" idx="2"/>
          </p:nvPr>
        </p:nvSpPr>
        <p:spPr>
          <a:xfrm>
            <a:off x="1143000" y="3657601"/>
            <a:ext cx="3932236" cy="2211388"/>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0721568-4870-46F2-9F7E-F410702012D9}"/>
              </a:ext>
            </a:extLst>
          </p:cNvPr>
          <p:cNvSpPr>
            <a:spLocks noGrp="1"/>
          </p:cNvSpPr>
          <p:nvPr>
            <p:ph type="dt" sz="half" idx="10"/>
          </p:nvPr>
        </p:nvSpPr>
        <p:spPr/>
        <p:txBody>
          <a:bodyPr/>
          <a:lstStyle/>
          <a:p>
            <a:r>
              <a:rPr lang="en-US"/>
              <a:t>12/7/2024</a:t>
            </a:r>
          </a:p>
        </p:txBody>
      </p:sp>
      <p:sp>
        <p:nvSpPr>
          <p:cNvPr id="6" name="Footer Placeholder 5">
            <a:extLst>
              <a:ext uri="{FF2B5EF4-FFF2-40B4-BE49-F238E27FC236}">
                <a16:creationId xmlns:a16="http://schemas.microsoft.com/office/drawing/2014/main" id="{0BB3CC65-0E73-45A1-9D4F-3F4559B3B6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8C58CD-9BC3-431E-A7B4-D596A7F06C5E}"/>
              </a:ext>
            </a:extLst>
          </p:cNvPr>
          <p:cNvSpPr>
            <a:spLocks noGrp="1"/>
          </p:cNvSpPr>
          <p:nvPr>
            <p:ph type="sldNum" sz="quarter" idx="12"/>
          </p:nvPr>
        </p:nvSpPr>
        <p:spPr/>
        <p:txBody>
          <a:bodyPr/>
          <a:lstStyle/>
          <a:p>
            <a:fld id="{C0722274-0FAA-4649-AA4E-4210F4F32167}" type="slidenum">
              <a:rPr lang="en-US" smtClean="0"/>
              <a:t>‹#›</a:t>
            </a:fld>
            <a:endParaRPr lang="en-US"/>
          </a:p>
        </p:txBody>
      </p:sp>
      <p:sp>
        <p:nvSpPr>
          <p:cNvPr id="2" name="Title 1">
            <a:extLst>
              <a:ext uri="{FF2B5EF4-FFF2-40B4-BE49-F238E27FC236}">
                <a16:creationId xmlns:a16="http://schemas.microsoft.com/office/drawing/2014/main" id="{2368F756-D171-474C-8B1A-C818032F6F78}"/>
              </a:ext>
            </a:extLst>
          </p:cNvPr>
          <p:cNvSpPr>
            <a:spLocks noGrp="1"/>
          </p:cNvSpPr>
          <p:nvPr>
            <p:ph type="title"/>
          </p:nvPr>
        </p:nvSpPr>
        <p:spPr>
          <a:xfrm>
            <a:off x="1143000" y="1600201"/>
            <a:ext cx="3932236" cy="1959428"/>
          </a:xfrm>
        </p:spPr>
        <p:txBody>
          <a:bodyPr anchor="b">
            <a:normAutofit/>
          </a:bodyPr>
          <a:lstStyle>
            <a:lvl1pPr>
              <a:lnSpc>
                <a:spcPct val="110000"/>
              </a:lnSpc>
              <a:defRPr sz="2400" cap="all" spc="300" baseline="0"/>
            </a:lvl1pPr>
          </a:lstStyle>
          <a:p>
            <a:r>
              <a:rPr lang="en-US" dirty="0"/>
              <a:t>Click to edit Master title style</a:t>
            </a:r>
          </a:p>
        </p:txBody>
      </p:sp>
    </p:spTree>
    <p:extLst>
      <p:ext uri="{BB962C8B-B14F-4D97-AF65-F5344CB8AC3E}">
        <p14:creationId xmlns:p14="http://schemas.microsoft.com/office/powerpoint/2010/main" val="926017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1C2F78B-DEE8-4195-A196-DFC51BDADFF9}"/>
              </a:ext>
            </a:extLst>
          </p:cNvPr>
          <p:cNvSpPr/>
          <p:nvPr/>
        </p:nvSpPr>
        <p:spPr>
          <a:xfrm>
            <a:off x="9749268" y="4070878"/>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A1D79D08-4BE8-4799-BE09-5078DFEE2256}"/>
              </a:ext>
            </a:extLst>
          </p:cNvPr>
          <p:cNvSpPr/>
          <p:nvPr/>
        </p:nvSpPr>
        <p:spPr>
          <a:xfrm rot="10800000">
            <a:off x="0" y="0"/>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2" name="Straight Connector 11">
            <a:extLst>
              <a:ext uri="{FF2B5EF4-FFF2-40B4-BE49-F238E27FC236}">
                <a16:creationId xmlns:a16="http://schemas.microsoft.com/office/drawing/2014/main" id="{C95D65A1-16CB-407F-993F-2A6D59BCC0C8}"/>
              </a:ext>
            </a:extLst>
          </p:cNvPr>
          <p:cNvCxnSpPr>
            <a:cxnSpLocks/>
          </p:cNvCxnSpPr>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0BA018A2-815D-41B0-A189-FDF7A5E88891}"/>
              </a:ext>
            </a:extLst>
          </p:cNvPr>
          <p:cNvSpPr>
            <a:spLocks noGrp="1"/>
          </p:cNvSpPr>
          <p:nvPr>
            <p:ph type="title"/>
          </p:nvPr>
        </p:nvSpPr>
        <p:spPr>
          <a:xfrm>
            <a:off x="1143000" y="872935"/>
            <a:ext cx="9905999" cy="13608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6DFAE63-1276-4C7C-BFF5-F5DF1CDB23E5}"/>
              </a:ext>
            </a:extLst>
          </p:cNvPr>
          <p:cNvSpPr>
            <a:spLocks noGrp="1"/>
          </p:cNvSpPr>
          <p:nvPr>
            <p:ph type="body" idx="1"/>
          </p:nvPr>
        </p:nvSpPr>
        <p:spPr>
          <a:xfrm>
            <a:off x="1143000" y="2332026"/>
            <a:ext cx="9905999" cy="356711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5380268-2D73-487C-843B-51648AE18194}"/>
              </a:ext>
            </a:extLst>
          </p:cNvPr>
          <p:cNvSpPr>
            <a:spLocks noGrp="1"/>
          </p:cNvSpPr>
          <p:nvPr>
            <p:ph type="dt" sz="half" idx="2"/>
          </p:nvPr>
        </p:nvSpPr>
        <p:spPr>
          <a:xfrm>
            <a:off x="7388157" y="6356350"/>
            <a:ext cx="3093395" cy="365125"/>
          </a:xfrm>
          <a:prstGeom prst="rect">
            <a:avLst/>
          </a:prstGeom>
        </p:spPr>
        <p:txBody>
          <a:bodyPr vert="horz" lIns="91440" tIns="45720" rIns="91440" bIns="45720" rtlCol="0" anchor="ctr"/>
          <a:lstStyle>
            <a:lvl1pPr algn="r">
              <a:defRPr sz="1050">
                <a:solidFill>
                  <a:schemeClr val="tx1"/>
                </a:solidFill>
              </a:defRPr>
            </a:lvl1pPr>
          </a:lstStyle>
          <a:p>
            <a:r>
              <a:rPr lang="en-US"/>
              <a:t>12/7/2024</a:t>
            </a:r>
            <a:endParaRPr lang="en-US" dirty="0"/>
          </a:p>
        </p:txBody>
      </p:sp>
      <p:sp>
        <p:nvSpPr>
          <p:cNvPr id="5" name="Footer Placeholder 4">
            <a:extLst>
              <a:ext uri="{FF2B5EF4-FFF2-40B4-BE49-F238E27FC236}">
                <a16:creationId xmlns:a16="http://schemas.microsoft.com/office/drawing/2014/main" id="{99F61E6D-D51F-4BD7-B59D-19AF179177B8}"/>
              </a:ext>
            </a:extLst>
          </p:cNvPr>
          <p:cNvSpPr>
            <a:spLocks noGrp="1"/>
          </p:cNvSpPr>
          <p:nvPr>
            <p:ph type="ftr" sz="quarter" idx="3"/>
          </p:nvPr>
        </p:nvSpPr>
        <p:spPr>
          <a:xfrm>
            <a:off x="1143000" y="6356350"/>
            <a:ext cx="3959157" cy="365125"/>
          </a:xfrm>
          <a:prstGeom prst="rect">
            <a:avLst/>
          </a:prstGeom>
        </p:spPr>
        <p:txBody>
          <a:bodyPr vert="horz" lIns="91440" tIns="45720" rIns="91440" bIns="45720" rtlCol="0" anchor="ctr"/>
          <a:lstStyle>
            <a:lvl1pPr algn="l">
              <a:defRPr sz="105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27701B1-1C93-41C2-AEE1-815DEA51B962}"/>
              </a:ext>
            </a:extLst>
          </p:cNvPr>
          <p:cNvSpPr>
            <a:spLocks noGrp="1"/>
          </p:cNvSpPr>
          <p:nvPr>
            <p:ph type="sldNum" sz="quarter" idx="4"/>
          </p:nvPr>
        </p:nvSpPr>
        <p:spPr>
          <a:xfrm>
            <a:off x="10423186" y="6356350"/>
            <a:ext cx="625813" cy="365125"/>
          </a:xfrm>
          <a:prstGeom prst="rect">
            <a:avLst/>
          </a:prstGeom>
        </p:spPr>
        <p:txBody>
          <a:bodyPr vert="horz" lIns="91440" tIns="45720" rIns="91440" bIns="45720" rtlCol="0" anchor="ctr"/>
          <a:lstStyle>
            <a:lvl1pPr algn="r">
              <a:defRPr sz="1050">
                <a:solidFill>
                  <a:schemeClr val="tx1"/>
                </a:solidFill>
              </a:defRPr>
            </a:lvl1pPr>
          </a:lstStyle>
          <a:p>
            <a:fld id="{C0722274-0FAA-4649-AA4E-4210F4F32167}" type="slidenum">
              <a:rPr lang="en-US" smtClean="0"/>
              <a:pPr/>
              <a:t>‹#›</a:t>
            </a:fld>
            <a:endParaRPr lang="en-US" dirty="0"/>
          </a:p>
        </p:txBody>
      </p:sp>
    </p:spTree>
    <p:extLst>
      <p:ext uri="{BB962C8B-B14F-4D97-AF65-F5344CB8AC3E}">
        <p14:creationId xmlns:p14="http://schemas.microsoft.com/office/powerpoint/2010/main" val="3972379843"/>
      </p:ext>
    </p:extLst>
  </p:cSld>
  <p:clrMap bg1="dk1" tx1="lt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hf hdr="0" ftr="0"/>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Tx/>
        <a:buNone/>
        <a:defRPr sz="1800" i="1" kern="1200">
          <a:solidFill>
            <a:schemeClr val="tx1"/>
          </a:solidFill>
          <a:latin typeface="+mn-lt"/>
          <a:ea typeface="+mn-ea"/>
          <a:cs typeface="+mn-cs"/>
        </a:defRPr>
      </a:lvl2pPr>
      <a:lvl3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502920" indent="0" algn="l" defTabSz="914400" rtl="0" eaLnBrk="1" latinLnBrk="0" hangingPunct="1">
        <a:lnSpc>
          <a:spcPct val="120000"/>
        </a:lnSpc>
        <a:spcBef>
          <a:spcPts val="500"/>
        </a:spcBef>
        <a:buFontTx/>
        <a:buNone/>
        <a:defRPr sz="1400" i="1" kern="1200">
          <a:solidFill>
            <a:schemeClr val="tx1"/>
          </a:solidFill>
          <a:latin typeface="+mn-lt"/>
          <a:ea typeface="+mn-ea"/>
          <a:cs typeface="+mn-cs"/>
        </a:defRPr>
      </a:lvl4pPr>
      <a:lvl5pPr marL="73152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www.flickr.com/photos/free-stock/8417961643" TargetMode="External"/><Relationship Id="rId7" Type="http://schemas.openxmlformats.org/officeDocument/2006/relationships/diagramColors" Target="../diagrams/colors1.xml"/><Relationship Id="rId2" Type="http://schemas.openxmlformats.org/officeDocument/2006/relationships/image" Target="../media/image3.jp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www.pexels.com/photo/deforestation-rainforest-south-america-2880428/" TargetMode="External"/><Relationship Id="rId7" Type="http://schemas.openxmlformats.org/officeDocument/2006/relationships/diagramColors" Target="../diagrams/colors2.xml"/><Relationship Id="rId2" Type="http://schemas.openxmlformats.org/officeDocument/2006/relationships/image" Target="../media/image8.jpg"/><Relationship Id="rId1" Type="http://schemas.openxmlformats.org/officeDocument/2006/relationships/slideLayout" Target="../slideLayouts/slideLayout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hyperlink" Target="https://www.weforum.org/agenda/2020/07/plastic-pollution-its-time-to-clean-up-our-act-not-just-the-beach/"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maycointernational.com/blog/commercial-plastic-recycling-how-your-company-can-profit-by-recycling-scrap-plastic/" TargetMode="External"/><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4DE524F2-C7AF-4466-BA99-09C19DE0D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Europe's Environmental Pollution &amp; Children's Brain Development -  EuroHealthNet Magazine">
            <a:extLst>
              <a:ext uri="{FF2B5EF4-FFF2-40B4-BE49-F238E27FC236}">
                <a16:creationId xmlns:a16="http://schemas.microsoft.com/office/drawing/2014/main" id="{1C237D59-CA8F-9B2E-CA43-A05177E6F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7903" b="2097"/>
          <a:stretch/>
        </p:blipFill>
        <p:spPr bwMode="auto">
          <a:xfrm>
            <a:off x="20" y="-3"/>
            <a:ext cx="12191979" cy="6858004"/>
          </a:xfrm>
          <a:prstGeom prst="rect">
            <a:avLst/>
          </a:prstGeom>
          <a:noFill/>
          <a:extLst>
            <a:ext uri="{909E8E84-426E-40DD-AFC4-6F175D3DCCD1}">
              <a14:hiddenFill xmlns:a14="http://schemas.microsoft.com/office/drawing/2010/main">
                <a:solidFill>
                  <a:srgbClr val="FFFFFF"/>
                </a:solidFill>
              </a14:hiddenFill>
            </a:ext>
          </a:extLst>
        </p:spPr>
      </p:pic>
      <p:sp>
        <p:nvSpPr>
          <p:cNvPr id="1033" name="Freeform: Shape 1032">
            <a:extLst>
              <a:ext uri="{FF2B5EF4-FFF2-40B4-BE49-F238E27FC236}">
                <a16:creationId xmlns:a16="http://schemas.microsoft.com/office/drawing/2014/main" id="{904E317E-14BB-4200-84F3-2064B4C971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3854" y="1544347"/>
            <a:ext cx="4676439" cy="5313651"/>
          </a:xfrm>
          <a:custGeom>
            <a:avLst/>
            <a:gdLst>
              <a:gd name="connsiteX0" fmla="*/ 6846874 w 6846874"/>
              <a:gd name="connsiteY0" fmla="*/ 3021586 h 3021586"/>
              <a:gd name="connsiteX1" fmla="*/ 0 w 6846874"/>
              <a:gd name="connsiteY1" fmla="*/ 3021585 h 3021586"/>
              <a:gd name="connsiteX2" fmla="*/ 3399286 w 6846874"/>
              <a:gd name="connsiteY2" fmla="*/ 0 h 3021586"/>
              <a:gd name="connsiteX0" fmla="*/ 6846874 w 6846874"/>
              <a:gd name="connsiteY0" fmla="*/ 3016405 h 3016405"/>
              <a:gd name="connsiteX1" fmla="*/ 0 w 6846874"/>
              <a:gd name="connsiteY1" fmla="*/ 3016404 h 3016405"/>
              <a:gd name="connsiteX2" fmla="*/ 3425190 w 6846874"/>
              <a:gd name="connsiteY2" fmla="*/ 0 h 3016405"/>
              <a:gd name="connsiteX3" fmla="*/ 6846874 w 6846874"/>
              <a:gd name="connsiteY3" fmla="*/ 3016405 h 3016405"/>
              <a:gd name="connsiteX0" fmla="*/ 6846874 w 6846874"/>
              <a:gd name="connsiteY0" fmla="*/ 3055286 h 3055286"/>
              <a:gd name="connsiteX1" fmla="*/ 0 w 6846874"/>
              <a:gd name="connsiteY1" fmla="*/ 3055285 h 3055286"/>
              <a:gd name="connsiteX2" fmla="*/ 3425190 w 6846874"/>
              <a:gd name="connsiteY2" fmla="*/ 0 h 3055286"/>
              <a:gd name="connsiteX3" fmla="*/ 6846874 w 6846874"/>
              <a:gd name="connsiteY3" fmla="*/ 3055286 h 3055286"/>
              <a:gd name="connsiteX0" fmla="*/ 6846874 w 6846874"/>
              <a:gd name="connsiteY0" fmla="*/ 5422604 h 5422604"/>
              <a:gd name="connsiteX1" fmla="*/ 0 w 6846874"/>
              <a:gd name="connsiteY1" fmla="*/ 5422603 h 5422604"/>
              <a:gd name="connsiteX2" fmla="*/ 6839561 w 6846874"/>
              <a:gd name="connsiteY2" fmla="*/ 0 h 5422604"/>
              <a:gd name="connsiteX3" fmla="*/ 6846874 w 6846874"/>
              <a:gd name="connsiteY3" fmla="*/ 5422604 h 5422604"/>
            </a:gdLst>
            <a:ahLst/>
            <a:cxnLst>
              <a:cxn ang="0">
                <a:pos x="connsiteX0" y="connsiteY0"/>
              </a:cxn>
              <a:cxn ang="0">
                <a:pos x="connsiteX1" y="connsiteY1"/>
              </a:cxn>
              <a:cxn ang="0">
                <a:pos x="connsiteX2" y="connsiteY2"/>
              </a:cxn>
              <a:cxn ang="0">
                <a:pos x="connsiteX3" y="connsiteY3"/>
              </a:cxn>
            </a:cxnLst>
            <a:rect l="l" t="t" r="r" b="b"/>
            <a:pathLst>
              <a:path w="6846874" h="5422604">
                <a:moveTo>
                  <a:pt x="6846874" y="5422604"/>
                </a:moveTo>
                <a:lnTo>
                  <a:pt x="0" y="5422603"/>
                </a:lnTo>
                <a:lnTo>
                  <a:pt x="6839561" y="0"/>
                </a:lnTo>
                <a:cubicBezTo>
                  <a:pt x="6841999" y="1807535"/>
                  <a:pt x="6844436" y="3615069"/>
                  <a:pt x="6846874" y="5422604"/>
                </a:cubicBezTo>
                <a:close/>
              </a:path>
            </a:pathLst>
          </a:custGeom>
          <a:solidFill>
            <a:schemeClr val="bg2">
              <a:alpha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35" name="Freeform: Shape 1034">
            <a:extLst>
              <a:ext uri="{FF2B5EF4-FFF2-40B4-BE49-F238E27FC236}">
                <a16:creationId xmlns:a16="http://schemas.microsoft.com/office/drawing/2014/main" id="{1DF94A24-8152-43C5-86F3-5CC95D809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flipV="1">
            <a:off x="1127553" y="-1127553"/>
            <a:ext cx="6858000" cy="9113106"/>
          </a:xfrm>
          <a:custGeom>
            <a:avLst/>
            <a:gdLst>
              <a:gd name="connsiteX0" fmla="*/ 0 w 6858000"/>
              <a:gd name="connsiteY0" fmla="*/ 7143270 h 9113106"/>
              <a:gd name="connsiteX1" fmla="*/ 0 w 6858000"/>
              <a:gd name="connsiteY1" fmla="*/ 6878623 h 9113106"/>
              <a:gd name="connsiteX2" fmla="*/ 1 w 6858000"/>
              <a:gd name="connsiteY2" fmla="*/ 6878623 h 9113106"/>
              <a:gd name="connsiteX3" fmla="*/ 0 w 6858000"/>
              <a:gd name="connsiteY3" fmla="*/ 4319945 h 9113106"/>
              <a:gd name="connsiteX4" fmla="*/ 1 w 6858000"/>
              <a:gd name="connsiteY4" fmla="*/ 4319945 h 9113106"/>
              <a:gd name="connsiteX5" fmla="*/ 1 w 6858000"/>
              <a:gd name="connsiteY5" fmla="*/ 13542 h 9113106"/>
              <a:gd name="connsiteX6" fmla="*/ 0 w 6858000"/>
              <a:gd name="connsiteY6" fmla="*/ 13540 h 9113106"/>
              <a:gd name="connsiteX7" fmla="*/ 0 w 6858000"/>
              <a:gd name="connsiteY7" fmla="*/ 0 h 9113106"/>
              <a:gd name="connsiteX8" fmla="*/ 6858000 w 6858000"/>
              <a:gd name="connsiteY8" fmla="*/ 6010591 h 9113106"/>
              <a:gd name="connsiteX9" fmla="*/ 6858000 w 6858000"/>
              <a:gd name="connsiteY9" fmla="*/ 3794798 h 9113106"/>
              <a:gd name="connsiteX10" fmla="*/ 6858000 w 6858000"/>
              <a:gd name="connsiteY10" fmla="*/ 3794798 h 9113106"/>
              <a:gd name="connsiteX11" fmla="*/ 6858000 w 6858000"/>
              <a:gd name="connsiteY11" fmla="*/ 3837120 h 9113106"/>
              <a:gd name="connsiteX12" fmla="*/ 6858000 w 6858000"/>
              <a:gd name="connsiteY12" fmla="*/ 6838049 h 9113106"/>
              <a:gd name="connsiteX13" fmla="*/ 6858000 w 6858000"/>
              <a:gd name="connsiteY13" fmla="*/ 9113106 h 9113106"/>
              <a:gd name="connsiteX14" fmla="*/ 1 w 6858000"/>
              <a:gd name="connsiteY14" fmla="*/ 9113106 h 9113106"/>
              <a:gd name="connsiteX15" fmla="*/ 1 w 6858000"/>
              <a:gd name="connsiteY15" fmla="*/ 7143270 h 9113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58000" h="9113106">
                <a:moveTo>
                  <a:pt x="0" y="7143270"/>
                </a:moveTo>
                <a:lnTo>
                  <a:pt x="0" y="6878623"/>
                </a:lnTo>
                <a:lnTo>
                  <a:pt x="1" y="6878623"/>
                </a:lnTo>
                <a:lnTo>
                  <a:pt x="0" y="4319945"/>
                </a:lnTo>
                <a:lnTo>
                  <a:pt x="1" y="4319945"/>
                </a:lnTo>
                <a:lnTo>
                  <a:pt x="1" y="13542"/>
                </a:lnTo>
                <a:lnTo>
                  <a:pt x="0" y="13540"/>
                </a:lnTo>
                <a:lnTo>
                  <a:pt x="0" y="0"/>
                </a:lnTo>
                <a:lnTo>
                  <a:pt x="6858000" y="6010591"/>
                </a:lnTo>
                <a:lnTo>
                  <a:pt x="6858000" y="3794798"/>
                </a:lnTo>
                <a:lnTo>
                  <a:pt x="6858000" y="3794798"/>
                </a:lnTo>
                <a:lnTo>
                  <a:pt x="6858000" y="3837120"/>
                </a:lnTo>
                <a:lnTo>
                  <a:pt x="6858000" y="6838049"/>
                </a:lnTo>
                <a:lnTo>
                  <a:pt x="6858000" y="9113106"/>
                </a:lnTo>
                <a:lnTo>
                  <a:pt x="1" y="9113106"/>
                </a:lnTo>
                <a:lnTo>
                  <a:pt x="1" y="7143270"/>
                </a:lnTo>
                <a:close/>
              </a:path>
            </a:pathLst>
          </a:custGeom>
          <a:solidFill>
            <a:srgbClr val="00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F32C8F0-71A7-B795-1791-704751A5863F}"/>
              </a:ext>
            </a:extLst>
          </p:cNvPr>
          <p:cNvSpPr>
            <a:spLocks noGrp="1"/>
          </p:cNvSpPr>
          <p:nvPr>
            <p:ph type="ctrTitle"/>
          </p:nvPr>
        </p:nvSpPr>
        <p:spPr>
          <a:xfrm>
            <a:off x="1142999" y="1181101"/>
            <a:ext cx="6380853" cy="2247899"/>
          </a:xfrm>
        </p:spPr>
        <p:txBody>
          <a:bodyPr anchor="t">
            <a:normAutofit/>
          </a:bodyPr>
          <a:lstStyle/>
          <a:p>
            <a:pPr>
              <a:lnSpc>
                <a:spcPct val="90000"/>
              </a:lnSpc>
            </a:pPr>
            <a:r>
              <a:rPr lang="en-GB" sz="6000" b="1" dirty="0">
                <a:solidFill>
                  <a:srgbClr val="FFFFFF"/>
                </a:solidFill>
                <a:latin typeface="Calibri" panose="020F0502020204030204" pitchFamily="34" charset="0"/>
                <a:cs typeface="Calibri" panose="020F0502020204030204" pitchFamily="34" charset="0"/>
              </a:rPr>
              <a:t>Environmental Pollution</a:t>
            </a:r>
          </a:p>
        </p:txBody>
      </p:sp>
      <p:sp>
        <p:nvSpPr>
          <p:cNvPr id="3" name="Subtitle 2">
            <a:extLst>
              <a:ext uri="{FF2B5EF4-FFF2-40B4-BE49-F238E27FC236}">
                <a16:creationId xmlns:a16="http://schemas.microsoft.com/office/drawing/2014/main" id="{096B8375-A6A1-4145-3FF3-F540752D7F7F}"/>
              </a:ext>
            </a:extLst>
          </p:cNvPr>
          <p:cNvSpPr>
            <a:spLocks noGrp="1"/>
          </p:cNvSpPr>
          <p:nvPr>
            <p:ph type="subTitle" idx="1"/>
          </p:nvPr>
        </p:nvSpPr>
        <p:spPr>
          <a:xfrm>
            <a:off x="1142997" y="2886027"/>
            <a:ext cx="4195915" cy="717233"/>
          </a:xfrm>
        </p:spPr>
        <p:txBody>
          <a:bodyPr anchor="b">
            <a:normAutofit/>
          </a:bodyPr>
          <a:lstStyle/>
          <a:p>
            <a:r>
              <a:rPr lang="en-US" dirty="0">
                <a:solidFill>
                  <a:srgbClr val="FFFFFF"/>
                </a:solidFill>
                <a:latin typeface="Calibri" panose="020F0502020204030204" pitchFamily="34" charset="0"/>
                <a:cs typeface="Calibri" panose="020F0502020204030204" pitchFamily="34" charset="0"/>
              </a:rPr>
              <a:t>Understanding the Crisis and Seeking Solutions</a:t>
            </a:r>
            <a:endParaRPr lang="en-GB" dirty="0">
              <a:solidFill>
                <a:srgbClr val="FFFFFF"/>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F9F17A01-F1D7-8C55-F110-1D397811DF69}"/>
              </a:ext>
            </a:extLst>
          </p:cNvPr>
          <p:cNvSpPr txBox="1"/>
          <p:nvPr/>
        </p:nvSpPr>
        <p:spPr>
          <a:xfrm>
            <a:off x="9457933" y="4971354"/>
            <a:ext cx="2389239" cy="923330"/>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Presented by:</a:t>
            </a:r>
          </a:p>
          <a:p>
            <a:r>
              <a:rPr lang="en-US" dirty="0">
                <a:latin typeface="Calibri" panose="020F0502020204030204" pitchFamily="34" charset="0"/>
                <a:cs typeface="Calibri" panose="020F0502020204030204" pitchFamily="34" charset="0"/>
              </a:rPr>
              <a:t>Sazal Ashraf Khan</a:t>
            </a:r>
          </a:p>
          <a:p>
            <a:r>
              <a:rPr lang="en-US" dirty="0">
                <a:latin typeface="Calibri" panose="020F0502020204030204" pitchFamily="34" charset="0"/>
                <a:cs typeface="Calibri" panose="020F0502020204030204" pitchFamily="34" charset="0"/>
              </a:rPr>
              <a:t>ID: SO-02-12</a:t>
            </a:r>
            <a:endParaRPr lang="en-GB" dirty="0">
              <a:latin typeface="Calibri" panose="020F0502020204030204" pitchFamily="34" charset="0"/>
              <a:cs typeface="Calibri" panose="020F0502020204030204" pitchFamily="34" charset="0"/>
            </a:endParaRPr>
          </a:p>
        </p:txBody>
      </p:sp>
      <p:sp>
        <p:nvSpPr>
          <p:cNvPr id="7" name="Date Placeholder 6">
            <a:extLst>
              <a:ext uri="{FF2B5EF4-FFF2-40B4-BE49-F238E27FC236}">
                <a16:creationId xmlns:a16="http://schemas.microsoft.com/office/drawing/2014/main" id="{0B590987-C420-BD74-B209-A40648426174}"/>
              </a:ext>
            </a:extLst>
          </p:cNvPr>
          <p:cNvSpPr>
            <a:spLocks noGrp="1"/>
          </p:cNvSpPr>
          <p:nvPr>
            <p:ph type="dt" sz="half" idx="10"/>
          </p:nvPr>
        </p:nvSpPr>
        <p:spPr/>
        <p:txBody>
          <a:bodyPr/>
          <a:lstStyle/>
          <a:p>
            <a:r>
              <a:rPr lang="en-US"/>
              <a:t>12/7/2024</a:t>
            </a:r>
          </a:p>
        </p:txBody>
      </p:sp>
      <p:sp>
        <p:nvSpPr>
          <p:cNvPr id="8" name="Slide Number Placeholder 7">
            <a:extLst>
              <a:ext uri="{FF2B5EF4-FFF2-40B4-BE49-F238E27FC236}">
                <a16:creationId xmlns:a16="http://schemas.microsoft.com/office/drawing/2014/main" id="{266F6C11-1F94-A678-09C4-186D7C324DBE}"/>
              </a:ext>
            </a:extLst>
          </p:cNvPr>
          <p:cNvSpPr>
            <a:spLocks noGrp="1"/>
          </p:cNvSpPr>
          <p:nvPr>
            <p:ph type="sldNum" sz="quarter" idx="12"/>
          </p:nvPr>
        </p:nvSpPr>
        <p:spPr/>
        <p:txBody>
          <a:bodyPr/>
          <a:lstStyle/>
          <a:p>
            <a:fld id="{C0722274-0FAA-4649-AA4E-4210F4F32167}" type="slidenum">
              <a:rPr lang="en-US" smtClean="0"/>
              <a:t>1</a:t>
            </a:fld>
            <a:endParaRPr lang="en-US"/>
          </a:p>
        </p:txBody>
      </p:sp>
    </p:spTree>
    <p:extLst>
      <p:ext uri="{BB962C8B-B14F-4D97-AF65-F5344CB8AC3E}">
        <p14:creationId xmlns:p14="http://schemas.microsoft.com/office/powerpoint/2010/main" val="2497475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3" name="Rectangle 2062">
            <a:extLst>
              <a:ext uri="{FF2B5EF4-FFF2-40B4-BE49-F238E27FC236}">
                <a16:creationId xmlns:a16="http://schemas.microsoft.com/office/drawing/2014/main" id="{685B57F6-59DE-4274-A37C-F47FE4E42E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Pollution of the environment. Pollution of the environment. The concept of environmental  pollution, industrial landscape with polluted river, pollution of the  environment, environmental, AI Generated 33692628 Stock Photo at Vecteezy">
            <a:extLst>
              <a:ext uri="{FF2B5EF4-FFF2-40B4-BE49-F238E27FC236}">
                <a16:creationId xmlns:a16="http://schemas.microsoft.com/office/drawing/2014/main" id="{A081D7BD-9005-FD33-3EB9-EE527B04B9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785" r="5654" b="-1"/>
          <a:stretch/>
        </p:blipFill>
        <p:spPr bwMode="auto">
          <a:xfrm>
            <a:off x="3093268" y="10"/>
            <a:ext cx="9098732" cy="6857990"/>
          </a:xfrm>
          <a:custGeom>
            <a:avLst/>
            <a:gdLst/>
            <a:ahLst/>
            <a:cxnLst/>
            <a:rect l="l" t="t" r="r" b="b"/>
            <a:pathLst>
              <a:path w="9098732" h="6858000">
                <a:moveTo>
                  <a:pt x="6010592" y="0"/>
                </a:moveTo>
                <a:lnTo>
                  <a:pt x="8235629" y="4"/>
                </a:lnTo>
                <a:cubicBezTo>
                  <a:pt x="8235629" y="3"/>
                  <a:pt x="8235630" y="3"/>
                  <a:pt x="8235630" y="2"/>
                </a:cubicBezTo>
                <a:lnTo>
                  <a:pt x="9098732" y="0"/>
                </a:lnTo>
                <a:lnTo>
                  <a:pt x="9098732" y="6858000"/>
                </a:lnTo>
                <a:lnTo>
                  <a:pt x="0" y="6858000"/>
                </a:lnTo>
                <a:lnTo>
                  <a:pt x="6010589" y="4"/>
                </a:lnTo>
                <a:cubicBezTo>
                  <a:pt x="6010589" y="3"/>
                  <a:pt x="6010590" y="3"/>
                  <a:pt x="6010590" y="2"/>
                </a:cubicBezTo>
                <a:close/>
              </a:path>
            </a:pathLst>
          </a:custGeom>
          <a:noFill/>
          <a:extLst>
            <a:ext uri="{909E8E84-426E-40DD-AFC4-6F175D3DCCD1}">
              <a14:hiddenFill xmlns:a14="http://schemas.microsoft.com/office/drawing/2010/main">
                <a:solidFill>
                  <a:srgbClr val="FFFFFF"/>
                </a:solidFill>
              </a14:hiddenFill>
            </a:ext>
          </a:extLst>
        </p:spPr>
      </p:pic>
      <p:sp>
        <p:nvSpPr>
          <p:cNvPr id="2065" name="Freeform: Shape 2064">
            <a:extLst>
              <a:ext uri="{FF2B5EF4-FFF2-40B4-BE49-F238E27FC236}">
                <a16:creationId xmlns:a16="http://schemas.microsoft.com/office/drawing/2014/main" id="{C8C63406-9171-4282-BAAB-2DDC6831F0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3090295" y="-2"/>
            <a:ext cx="8239927" cy="6858000"/>
          </a:xfrm>
          <a:custGeom>
            <a:avLst/>
            <a:gdLst>
              <a:gd name="connsiteX0" fmla="*/ 6010593 w 8239927"/>
              <a:gd name="connsiteY0" fmla="*/ 0 h 6858000"/>
              <a:gd name="connsiteX1" fmla="*/ 8239927 w 8239927"/>
              <a:gd name="connsiteY1" fmla="*/ 0 h 6858000"/>
              <a:gd name="connsiteX2" fmla="*/ 2229335 w 8239927"/>
              <a:gd name="connsiteY2" fmla="*/ 6858000 h 6858000"/>
              <a:gd name="connsiteX3" fmla="*/ 0 w 823992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239927" h="6858000">
                <a:moveTo>
                  <a:pt x="6010593" y="0"/>
                </a:moveTo>
                <a:lnTo>
                  <a:pt x="8239927" y="0"/>
                </a:lnTo>
                <a:lnTo>
                  <a:pt x="2229335" y="6858000"/>
                </a:lnTo>
                <a:lnTo>
                  <a:pt x="0" y="6858000"/>
                </a:lnTo>
                <a:close/>
              </a:path>
            </a:pathLst>
          </a:custGeom>
          <a:solidFill>
            <a:schemeClr val="bg2">
              <a:alpha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F47F6C-16D2-FD64-0EBD-94DE0A60B461}"/>
              </a:ext>
            </a:extLst>
          </p:cNvPr>
          <p:cNvSpPr>
            <a:spLocks noGrp="1"/>
          </p:cNvSpPr>
          <p:nvPr>
            <p:ph type="title" idx="4294967295"/>
          </p:nvPr>
        </p:nvSpPr>
        <p:spPr>
          <a:xfrm>
            <a:off x="1143001" y="872937"/>
            <a:ext cx="5920740" cy="1360898"/>
          </a:xfrm>
        </p:spPr>
        <p:txBody>
          <a:bodyPr vert="horz" lIns="91440" tIns="45720" rIns="91440" bIns="45720" rtlCol="0" anchor="ctr">
            <a:normAutofit/>
          </a:bodyPr>
          <a:lstStyle/>
          <a:p>
            <a:pPr>
              <a:lnSpc>
                <a:spcPct val="90000"/>
              </a:lnSpc>
            </a:pPr>
            <a:r>
              <a:rPr lang="en-US" sz="3400" b="1" kern="1200" dirty="0">
                <a:solidFill>
                  <a:schemeClr val="tx1"/>
                </a:solidFill>
                <a:latin typeface="Calibri" panose="020F0502020204030204" pitchFamily="34" charset="0"/>
                <a:cs typeface="Calibri" panose="020F0502020204030204" pitchFamily="34" charset="0"/>
              </a:rPr>
              <a:t>What is Environmental Pollution?</a:t>
            </a:r>
          </a:p>
        </p:txBody>
      </p:sp>
      <p:sp>
        <p:nvSpPr>
          <p:cNvPr id="3" name="Content Placeholder 2">
            <a:extLst>
              <a:ext uri="{FF2B5EF4-FFF2-40B4-BE49-F238E27FC236}">
                <a16:creationId xmlns:a16="http://schemas.microsoft.com/office/drawing/2014/main" id="{A7FB1A74-BAAF-AEBB-C505-2EF9F2D38192}"/>
              </a:ext>
            </a:extLst>
          </p:cNvPr>
          <p:cNvSpPr>
            <a:spLocks noGrp="1"/>
          </p:cNvSpPr>
          <p:nvPr>
            <p:ph idx="4294967295"/>
          </p:nvPr>
        </p:nvSpPr>
        <p:spPr>
          <a:xfrm>
            <a:off x="1143002" y="2332029"/>
            <a:ext cx="4118906" cy="3840171"/>
          </a:xfrm>
        </p:spPr>
        <p:txBody>
          <a:bodyPr vert="horz" lIns="91440" tIns="45720" rIns="91440" bIns="45720" rtlCol="0">
            <a:normAutofit/>
          </a:bodyPr>
          <a:lstStyle/>
          <a:p>
            <a:pPr marL="0" indent="0">
              <a:lnSpc>
                <a:spcPct val="110000"/>
              </a:lnSpc>
              <a:buNone/>
            </a:pPr>
            <a:r>
              <a:rPr lang="en-US" sz="1800" dirty="0">
                <a:latin typeface="Calibri" panose="020F0502020204030204" pitchFamily="34" charset="0"/>
                <a:cs typeface="Calibri" panose="020F0502020204030204" pitchFamily="34" charset="0"/>
              </a:rPr>
              <a:t>Environmental pollution refers to the contamination of the natural environment by substances or activities that cause harm to ecosystems, human health, and the overall balance of nature. It occurs when pollutants—such as chemicals, waste materials, or energy (e.g., heat, light, noise)—are introduced into the environment at levels that exceed its capacity to absorb, neutralize, or recycle them.</a:t>
            </a:r>
          </a:p>
        </p:txBody>
      </p:sp>
      <p:sp>
        <p:nvSpPr>
          <p:cNvPr id="13" name="Date Placeholder 12">
            <a:extLst>
              <a:ext uri="{FF2B5EF4-FFF2-40B4-BE49-F238E27FC236}">
                <a16:creationId xmlns:a16="http://schemas.microsoft.com/office/drawing/2014/main" id="{FC8B2CA8-2640-5FEF-0963-7CB14FD0EDA4}"/>
              </a:ext>
            </a:extLst>
          </p:cNvPr>
          <p:cNvSpPr>
            <a:spLocks noGrp="1"/>
          </p:cNvSpPr>
          <p:nvPr>
            <p:ph type="dt" sz="half" idx="10"/>
          </p:nvPr>
        </p:nvSpPr>
        <p:spPr/>
        <p:txBody>
          <a:bodyPr/>
          <a:lstStyle/>
          <a:p>
            <a:r>
              <a:rPr lang="en-US"/>
              <a:t>12/7/2024</a:t>
            </a:r>
          </a:p>
        </p:txBody>
      </p:sp>
      <p:sp>
        <p:nvSpPr>
          <p:cNvPr id="14" name="Slide Number Placeholder 13">
            <a:extLst>
              <a:ext uri="{FF2B5EF4-FFF2-40B4-BE49-F238E27FC236}">
                <a16:creationId xmlns:a16="http://schemas.microsoft.com/office/drawing/2014/main" id="{295B355E-D40D-EF57-EDBD-D9C6E0088A67}"/>
              </a:ext>
            </a:extLst>
          </p:cNvPr>
          <p:cNvSpPr>
            <a:spLocks noGrp="1"/>
          </p:cNvSpPr>
          <p:nvPr>
            <p:ph type="sldNum" sz="quarter" idx="12"/>
          </p:nvPr>
        </p:nvSpPr>
        <p:spPr/>
        <p:txBody>
          <a:bodyPr/>
          <a:lstStyle/>
          <a:p>
            <a:fld id="{C0722274-0FAA-4649-AA4E-4210F4F32167}" type="slidenum">
              <a:rPr lang="en-US" smtClean="0"/>
              <a:t>2</a:t>
            </a:fld>
            <a:endParaRPr lang="en-US"/>
          </a:p>
        </p:txBody>
      </p:sp>
    </p:spTree>
    <p:extLst>
      <p:ext uri="{BB962C8B-B14F-4D97-AF65-F5344CB8AC3E}">
        <p14:creationId xmlns:p14="http://schemas.microsoft.com/office/powerpoint/2010/main" val="65116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pile of plastic bottles on the beach&#10;&#10;Description automatically generated">
            <a:extLst>
              <a:ext uri="{FF2B5EF4-FFF2-40B4-BE49-F238E27FC236}">
                <a16:creationId xmlns:a16="http://schemas.microsoft.com/office/drawing/2014/main" id="{11D1F3B7-1B78-E7E1-6B27-1A3C8A544A90}"/>
              </a:ext>
            </a:extLst>
          </p:cNvPr>
          <p:cNvPicPr>
            <a:picLocks noChangeAspect="1"/>
          </p:cNvPicPr>
          <p:nvPr/>
        </p:nvPicPr>
        <p:blipFill>
          <a:blip r:embed="rId2">
            <a:alphaModFix amt="20000"/>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651ECCA6-8BAA-3D51-DF41-92A90D4DBEF0}"/>
              </a:ext>
            </a:extLst>
          </p:cNvPr>
          <p:cNvSpPr txBox="1"/>
          <p:nvPr/>
        </p:nvSpPr>
        <p:spPr>
          <a:xfrm>
            <a:off x="3020961" y="427279"/>
            <a:ext cx="6150077" cy="615553"/>
          </a:xfrm>
          <a:prstGeom prst="rect">
            <a:avLst/>
          </a:prstGeom>
          <a:noFill/>
        </p:spPr>
        <p:txBody>
          <a:bodyPr wrap="square" rtlCol="0">
            <a:spAutoFit/>
          </a:bodyPr>
          <a:lstStyle/>
          <a:p>
            <a:pPr algn="ctr"/>
            <a:r>
              <a:rPr lang="en-US" sz="3400" b="1" dirty="0">
                <a:latin typeface="Calibri" panose="020F0502020204030204" pitchFamily="34" charset="0"/>
                <a:cs typeface="Calibri" panose="020F0502020204030204" pitchFamily="34" charset="0"/>
              </a:rPr>
              <a:t>Types of Environmental Pollution</a:t>
            </a:r>
            <a:endParaRPr lang="en-GB" sz="3400" b="1" dirty="0">
              <a:latin typeface="Calibri" panose="020F0502020204030204" pitchFamily="34" charset="0"/>
              <a:cs typeface="Calibri" panose="020F0502020204030204" pitchFamily="34" charset="0"/>
            </a:endParaRPr>
          </a:p>
        </p:txBody>
      </p:sp>
      <p:graphicFrame>
        <p:nvGraphicFramePr>
          <p:cNvPr id="3" name="Diagram 2">
            <a:extLst>
              <a:ext uri="{FF2B5EF4-FFF2-40B4-BE49-F238E27FC236}">
                <a16:creationId xmlns:a16="http://schemas.microsoft.com/office/drawing/2014/main" id="{53FA1402-B9F9-1E6D-BF66-FCACE1F014A5}"/>
              </a:ext>
            </a:extLst>
          </p:cNvPr>
          <p:cNvGraphicFramePr/>
          <p:nvPr>
            <p:extLst>
              <p:ext uri="{D42A27DB-BD31-4B8C-83A1-F6EECF244321}">
                <p14:modId xmlns:p14="http://schemas.microsoft.com/office/powerpoint/2010/main" val="3938298396"/>
              </p:ext>
            </p:extLst>
          </p:nvPr>
        </p:nvGraphicFramePr>
        <p:xfrm>
          <a:off x="1901721" y="1651820"/>
          <a:ext cx="8388556" cy="444226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9" name="Date Placeholder 18">
            <a:extLst>
              <a:ext uri="{FF2B5EF4-FFF2-40B4-BE49-F238E27FC236}">
                <a16:creationId xmlns:a16="http://schemas.microsoft.com/office/drawing/2014/main" id="{E9572058-052F-9741-BDC7-6908983CA242}"/>
              </a:ext>
            </a:extLst>
          </p:cNvPr>
          <p:cNvSpPr>
            <a:spLocks noGrp="1"/>
          </p:cNvSpPr>
          <p:nvPr>
            <p:ph type="dt" sz="half" idx="10"/>
          </p:nvPr>
        </p:nvSpPr>
        <p:spPr/>
        <p:txBody>
          <a:bodyPr/>
          <a:lstStyle/>
          <a:p>
            <a:r>
              <a:rPr lang="en-US"/>
              <a:t>12/7/2024</a:t>
            </a:r>
          </a:p>
        </p:txBody>
      </p:sp>
      <p:sp>
        <p:nvSpPr>
          <p:cNvPr id="20" name="Slide Number Placeholder 19">
            <a:extLst>
              <a:ext uri="{FF2B5EF4-FFF2-40B4-BE49-F238E27FC236}">
                <a16:creationId xmlns:a16="http://schemas.microsoft.com/office/drawing/2014/main" id="{4E990E7A-C62B-7D96-6651-1990A49A0725}"/>
              </a:ext>
            </a:extLst>
          </p:cNvPr>
          <p:cNvSpPr>
            <a:spLocks noGrp="1"/>
          </p:cNvSpPr>
          <p:nvPr>
            <p:ph type="sldNum" sz="quarter" idx="12"/>
          </p:nvPr>
        </p:nvSpPr>
        <p:spPr/>
        <p:txBody>
          <a:bodyPr/>
          <a:lstStyle/>
          <a:p>
            <a:fld id="{C0722274-0FAA-4649-AA4E-4210F4F32167}" type="slidenum">
              <a:rPr lang="en-US" smtClean="0"/>
              <a:t>3</a:t>
            </a:fld>
            <a:endParaRPr lang="en-US"/>
          </a:p>
        </p:txBody>
      </p:sp>
    </p:spTree>
    <p:extLst>
      <p:ext uri="{BB962C8B-B14F-4D97-AF65-F5344CB8AC3E}">
        <p14:creationId xmlns:p14="http://schemas.microsoft.com/office/powerpoint/2010/main" val="35843510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tractor carrying logs in a forest&#10;&#10;Description automatically generated">
            <a:extLst>
              <a:ext uri="{FF2B5EF4-FFF2-40B4-BE49-F238E27FC236}">
                <a16:creationId xmlns:a16="http://schemas.microsoft.com/office/drawing/2014/main" id="{35C30F2D-1155-3C9D-AD83-31095A1F76DA}"/>
              </a:ext>
            </a:extLst>
          </p:cNvPr>
          <p:cNvPicPr>
            <a:picLocks noChangeAspect="1"/>
          </p:cNvPicPr>
          <p:nvPr/>
        </p:nvPicPr>
        <p:blipFill>
          <a:blip r:embed="rId2">
            <a:alphaModFix amt="20000"/>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0AFD2918-64A6-509C-AE2E-8446EA0217E8}"/>
              </a:ext>
            </a:extLst>
          </p:cNvPr>
          <p:cNvSpPr txBox="1"/>
          <p:nvPr/>
        </p:nvSpPr>
        <p:spPr>
          <a:xfrm>
            <a:off x="2761020" y="427393"/>
            <a:ext cx="6669959" cy="615553"/>
          </a:xfrm>
          <a:prstGeom prst="rect">
            <a:avLst/>
          </a:prstGeom>
          <a:noFill/>
        </p:spPr>
        <p:txBody>
          <a:bodyPr wrap="square">
            <a:spAutoFit/>
          </a:bodyPr>
          <a:lstStyle/>
          <a:p>
            <a:pPr algn="ctr"/>
            <a:r>
              <a:rPr lang="en-GB" sz="3400" b="1" dirty="0">
                <a:latin typeface="Calibri" panose="020F0502020204030204" pitchFamily="34" charset="0"/>
                <a:cs typeface="Calibri" panose="020F0502020204030204" pitchFamily="34" charset="0"/>
              </a:rPr>
              <a:t>Causes of Environmental Pollution</a:t>
            </a:r>
          </a:p>
        </p:txBody>
      </p:sp>
      <p:graphicFrame>
        <p:nvGraphicFramePr>
          <p:cNvPr id="4" name="Diagram 3">
            <a:extLst>
              <a:ext uri="{FF2B5EF4-FFF2-40B4-BE49-F238E27FC236}">
                <a16:creationId xmlns:a16="http://schemas.microsoft.com/office/drawing/2014/main" id="{0AD7BB7B-D632-97F9-2032-27EF1910E65D}"/>
              </a:ext>
            </a:extLst>
          </p:cNvPr>
          <p:cNvGraphicFramePr/>
          <p:nvPr>
            <p:extLst>
              <p:ext uri="{D42A27DB-BD31-4B8C-83A1-F6EECF244321}">
                <p14:modId xmlns:p14="http://schemas.microsoft.com/office/powerpoint/2010/main" val="3063562614"/>
              </p:ext>
            </p:extLst>
          </p:nvPr>
        </p:nvGraphicFramePr>
        <p:xfrm>
          <a:off x="907638" y="1414343"/>
          <a:ext cx="5188361" cy="40293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a:extLst>
              <a:ext uri="{FF2B5EF4-FFF2-40B4-BE49-F238E27FC236}">
                <a16:creationId xmlns:a16="http://schemas.microsoft.com/office/drawing/2014/main" id="{D0F7E7D2-EB8D-7EE3-EDF0-204DA475B586}"/>
              </a:ext>
            </a:extLst>
          </p:cNvPr>
          <p:cNvSpPr txBox="1"/>
          <p:nvPr/>
        </p:nvSpPr>
        <p:spPr>
          <a:xfrm>
            <a:off x="7049729" y="1997839"/>
            <a:ext cx="4234633" cy="2862322"/>
          </a:xfrm>
          <a:prstGeom prst="rect">
            <a:avLst/>
          </a:prstGeom>
          <a:noFill/>
        </p:spPr>
        <p:txBody>
          <a:bodyPr wrap="square">
            <a:spAutoFit/>
          </a:bodyPr>
          <a:lstStyle/>
          <a:p>
            <a:r>
              <a:rPr lang="en-US" dirty="0">
                <a:latin typeface="Calibri" panose="020F0502020204030204" pitchFamily="34" charset="0"/>
                <a:cs typeface="Calibri" panose="020F0502020204030204" pitchFamily="34" charset="0"/>
              </a:rPr>
              <a:t>Environmental pollution is primarily caused by human activities that disrupt the natural balance of ecosystems. Industrialization and urbanization release harmful pollutants into the air, water, and soil through emissions, waste, and deforestation. The overuse of fossil fuels for energy and transportation contributes significantly to air pollution and global warming. </a:t>
            </a:r>
            <a:endParaRPr lang="en-GB" dirty="0">
              <a:latin typeface="Calibri" panose="020F0502020204030204" pitchFamily="34" charset="0"/>
              <a:cs typeface="Calibri" panose="020F0502020204030204" pitchFamily="34" charset="0"/>
            </a:endParaRPr>
          </a:p>
        </p:txBody>
      </p:sp>
      <p:sp>
        <p:nvSpPr>
          <p:cNvPr id="9" name="Date Placeholder 8">
            <a:extLst>
              <a:ext uri="{FF2B5EF4-FFF2-40B4-BE49-F238E27FC236}">
                <a16:creationId xmlns:a16="http://schemas.microsoft.com/office/drawing/2014/main" id="{6A2EB386-472E-C718-82AF-0ADFFBCF9FC8}"/>
              </a:ext>
            </a:extLst>
          </p:cNvPr>
          <p:cNvSpPr>
            <a:spLocks noGrp="1"/>
          </p:cNvSpPr>
          <p:nvPr>
            <p:ph type="dt" sz="half" idx="10"/>
          </p:nvPr>
        </p:nvSpPr>
        <p:spPr/>
        <p:txBody>
          <a:bodyPr/>
          <a:lstStyle/>
          <a:p>
            <a:r>
              <a:rPr lang="en-US"/>
              <a:t>12/7/2024</a:t>
            </a:r>
          </a:p>
        </p:txBody>
      </p:sp>
      <p:sp>
        <p:nvSpPr>
          <p:cNvPr id="10" name="Slide Number Placeholder 9">
            <a:extLst>
              <a:ext uri="{FF2B5EF4-FFF2-40B4-BE49-F238E27FC236}">
                <a16:creationId xmlns:a16="http://schemas.microsoft.com/office/drawing/2014/main" id="{B28662B3-4F57-0E28-37ED-481045D2EE1C}"/>
              </a:ext>
            </a:extLst>
          </p:cNvPr>
          <p:cNvSpPr>
            <a:spLocks noGrp="1"/>
          </p:cNvSpPr>
          <p:nvPr>
            <p:ph type="sldNum" sz="quarter" idx="12"/>
          </p:nvPr>
        </p:nvSpPr>
        <p:spPr/>
        <p:txBody>
          <a:bodyPr/>
          <a:lstStyle/>
          <a:p>
            <a:fld id="{C0722274-0FAA-4649-AA4E-4210F4F32167}" type="slidenum">
              <a:rPr lang="en-US" smtClean="0"/>
              <a:t>4</a:t>
            </a:fld>
            <a:endParaRPr lang="en-US"/>
          </a:p>
        </p:txBody>
      </p:sp>
    </p:spTree>
    <p:extLst>
      <p:ext uri="{BB962C8B-B14F-4D97-AF65-F5344CB8AC3E}">
        <p14:creationId xmlns:p14="http://schemas.microsoft.com/office/powerpoint/2010/main" val="780447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hild Pollution Images – Browse 60,955 Stock Photos, Vectors, and Video |  Adobe Stock">
            <a:extLst>
              <a:ext uri="{FF2B5EF4-FFF2-40B4-BE49-F238E27FC236}">
                <a16:creationId xmlns:a16="http://schemas.microsoft.com/office/drawing/2014/main" id="{C987C1F8-4DED-2353-FB1C-5052C86DD80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90" y="0"/>
            <a:ext cx="122491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Date Placeholder 1">
            <a:extLst>
              <a:ext uri="{FF2B5EF4-FFF2-40B4-BE49-F238E27FC236}">
                <a16:creationId xmlns:a16="http://schemas.microsoft.com/office/drawing/2014/main" id="{5BF6A466-DC88-FC6D-C13A-114238633E0D}"/>
              </a:ext>
            </a:extLst>
          </p:cNvPr>
          <p:cNvSpPr>
            <a:spLocks noGrp="1"/>
          </p:cNvSpPr>
          <p:nvPr>
            <p:ph type="dt" sz="half" idx="10"/>
          </p:nvPr>
        </p:nvSpPr>
        <p:spPr/>
        <p:txBody>
          <a:bodyPr/>
          <a:lstStyle/>
          <a:p>
            <a:r>
              <a:rPr lang="en-US"/>
              <a:t>12/7/2024</a:t>
            </a:r>
          </a:p>
        </p:txBody>
      </p:sp>
      <p:sp>
        <p:nvSpPr>
          <p:cNvPr id="3" name="Slide Number Placeholder 2">
            <a:extLst>
              <a:ext uri="{FF2B5EF4-FFF2-40B4-BE49-F238E27FC236}">
                <a16:creationId xmlns:a16="http://schemas.microsoft.com/office/drawing/2014/main" id="{F121E61A-C47C-CBF7-7679-2AC41EA711B6}"/>
              </a:ext>
            </a:extLst>
          </p:cNvPr>
          <p:cNvSpPr>
            <a:spLocks noGrp="1"/>
          </p:cNvSpPr>
          <p:nvPr>
            <p:ph type="sldNum" sz="quarter" idx="12"/>
          </p:nvPr>
        </p:nvSpPr>
        <p:spPr/>
        <p:txBody>
          <a:bodyPr/>
          <a:lstStyle/>
          <a:p>
            <a:fld id="{C0722274-0FAA-4649-AA4E-4210F4F32167}" type="slidenum">
              <a:rPr lang="en-US" smtClean="0"/>
              <a:t>5</a:t>
            </a:fld>
            <a:endParaRPr lang="en-US"/>
          </a:p>
        </p:txBody>
      </p:sp>
      <p:sp>
        <p:nvSpPr>
          <p:cNvPr id="5" name="TextBox 4">
            <a:extLst>
              <a:ext uri="{FF2B5EF4-FFF2-40B4-BE49-F238E27FC236}">
                <a16:creationId xmlns:a16="http://schemas.microsoft.com/office/drawing/2014/main" id="{634C0E88-6223-AF1C-D583-F2529AEDC41A}"/>
              </a:ext>
            </a:extLst>
          </p:cNvPr>
          <p:cNvSpPr txBox="1"/>
          <p:nvPr/>
        </p:nvSpPr>
        <p:spPr>
          <a:xfrm>
            <a:off x="2707375" y="409012"/>
            <a:ext cx="6777250" cy="615553"/>
          </a:xfrm>
          <a:prstGeom prst="rect">
            <a:avLst/>
          </a:prstGeom>
          <a:noFill/>
        </p:spPr>
        <p:txBody>
          <a:bodyPr wrap="square">
            <a:spAutoFit/>
          </a:bodyPr>
          <a:lstStyle/>
          <a:p>
            <a:pPr algn="ctr"/>
            <a:r>
              <a:rPr lang="en-GB" sz="3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Impacts of Environmental Pollution</a:t>
            </a:r>
          </a:p>
        </p:txBody>
      </p:sp>
      <p:sp>
        <p:nvSpPr>
          <p:cNvPr id="6" name="Callout: Down Arrow 5">
            <a:extLst>
              <a:ext uri="{FF2B5EF4-FFF2-40B4-BE49-F238E27FC236}">
                <a16:creationId xmlns:a16="http://schemas.microsoft.com/office/drawing/2014/main" id="{858B39D7-91A7-6262-3DA0-28E7DCB78938}"/>
              </a:ext>
            </a:extLst>
          </p:cNvPr>
          <p:cNvSpPr/>
          <p:nvPr/>
        </p:nvSpPr>
        <p:spPr>
          <a:xfrm>
            <a:off x="1001971" y="1501255"/>
            <a:ext cx="2265529" cy="1175111"/>
          </a:xfrm>
          <a:prstGeom prst="downArrowCallou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Calibri" panose="020F0502020204030204" pitchFamily="34" charset="0"/>
                <a:cs typeface="Calibri" panose="020F0502020204030204" pitchFamily="34" charset="0"/>
              </a:rPr>
              <a:t>On  Health</a:t>
            </a:r>
            <a:endParaRPr lang="en-GB" b="1" dirty="0">
              <a:latin typeface="Calibri" panose="020F0502020204030204" pitchFamily="34" charset="0"/>
              <a:cs typeface="Calibri" panose="020F0502020204030204" pitchFamily="34" charset="0"/>
            </a:endParaRPr>
          </a:p>
        </p:txBody>
      </p:sp>
      <p:sp>
        <p:nvSpPr>
          <p:cNvPr id="7" name="Callout: Down Arrow 6">
            <a:extLst>
              <a:ext uri="{FF2B5EF4-FFF2-40B4-BE49-F238E27FC236}">
                <a16:creationId xmlns:a16="http://schemas.microsoft.com/office/drawing/2014/main" id="{CEFD90A6-C9DD-87E2-C4ED-1EF58D3F7DE6}"/>
              </a:ext>
            </a:extLst>
          </p:cNvPr>
          <p:cNvSpPr/>
          <p:nvPr/>
        </p:nvSpPr>
        <p:spPr>
          <a:xfrm>
            <a:off x="4892720" y="1501254"/>
            <a:ext cx="2265529" cy="1175111"/>
          </a:xfrm>
          <a:prstGeom prst="downArrowCallou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latin typeface="Calibri" panose="020F0502020204030204" pitchFamily="34" charset="0"/>
                <a:cs typeface="Calibri" panose="020F0502020204030204" pitchFamily="34" charset="0"/>
              </a:rPr>
              <a:t>On Environment</a:t>
            </a:r>
          </a:p>
        </p:txBody>
      </p:sp>
      <p:sp>
        <p:nvSpPr>
          <p:cNvPr id="8" name="Callout: Down Arrow 7">
            <a:extLst>
              <a:ext uri="{FF2B5EF4-FFF2-40B4-BE49-F238E27FC236}">
                <a16:creationId xmlns:a16="http://schemas.microsoft.com/office/drawing/2014/main" id="{76B84460-9F07-C4D8-25F7-04892B395C44}"/>
              </a:ext>
            </a:extLst>
          </p:cNvPr>
          <p:cNvSpPr/>
          <p:nvPr/>
        </p:nvSpPr>
        <p:spPr>
          <a:xfrm>
            <a:off x="8783470" y="1501255"/>
            <a:ext cx="2265529" cy="1175111"/>
          </a:xfrm>
          <a:prstGeom prst="downArrowCallou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latin typeface="Calibri" panose="020F0502020204030204" pitchFamily="34" charset="0"/>
                <a:cs typeface="Calibri" panose="020F0502020204030204" pitchFamily="34" charset="0"/>
              </a:rPr>
              <a:t>On Economy</a:t>
            </a:r>
          </a:p>
        </p:txBody>
      </p:sp>
      <p:sp>
        <p:nvSpPr>
          <p:cNvPr id="10" name="Rectangle 9">
            <a:extLst>
              <a:ext uri="{FF2B5EF4-FFF2-40B4-BE49-F238E27FC236}">
                <a16:creationId xmlns:a16="http://schemas.microsoft.com/office/drawing/2014/main" id="{E34420DA-0A8B-F92F-282E-822623C02AFA}"/>
              </a:ext>
            </a:extLst>
          </p:cNvPr>
          <p:cNvSpPr/>
          <p:nvPr/>
        </p:nvSpPr>
        <p:spPr>
          <a:xfrm>
            <a:off x="1001971" y="2676365"/>
            <a:ext cx="2265529" cy="3330054"/>
          </a:xfrm>
          <a:prstGeom prst="rect">
            <a:avLst/>
          </a:prstGeom>
          <a:solidFill>
            <a:srgbClr val="6D6D73">
              <a:alpha val="4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
            </a:pPr>
            <a:r>
              <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Respiratory diseases</a:t>
            </a:r>
          </a:p>
          <a:p>
            <a:endPar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285750" indent="-285750">
              <a:buFont typeface="Wingdings" panose="05000000000000000000" pitchFamily="2" charset="2"/>
              <a:buChar char="§"/>
            </a:pPr>
            <a:r>
              <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Cardiovascular issues</a:t>
            </a:r>
          </a:p>
          <a:p>
            <a:endPar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285750" indent="-285750">
              <a:buFont typeface="Wingdings" panose="05000000000000000000" pitchFamily="2" charset="2"/>
              <a:buChar char="§"/>
            </a:pPr>
            <a:r>
              <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Waterborne illnesses</a:t>
            </a:r>
            <a:endParaRPr lang="en-GB"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1" name="Rectangle 10">
            <a:extLst>
              <a:ext uri="{FF2B5EF4-FFF2-40B4-BE49-F238E27FC236}">
                <a16:creationId xmlns:a16="http://schemas.microsoft.com/office/drawing/2014/main" id="{CF4F5B65-8114-0D4A-2C43-FAE9379511C4}"/>
              </a:ext>
            </a:extLst>
          </p:cNvPr>
          <p:cNvSpPr/>
          <p:nvPr/>
        </p:nvSpPr>
        <p:spPr>
          <a:xfrm>
            <a:off x="4892719" y="2676365"/>
            <a:ext cx="2265529" cy="3330054"/>
          </a:xfrm>
          <a:prstGeom prst="rect">
            <a:avLst/>
          </a:prstGeom>
          <a:solidFill>
            <a:srgbClr val="6D6D73">
              <a:alpha val="4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
            </a:pPr>
            <a:r>
              <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Global warming</a:t>
            </a:r>
          </a:p>
          <a:p>
            <a:endPar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285750" indent="-285750">
              <a:buFont typeface="Wingdings" panose="05000000000000000000" pitchFamily="2" charset="2"/>
              <a:buChar char="§"/>
            </a:pPr>
            <a:r>
              <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Ozone layer depletion</a:t>
            </a:r>
          </a:p>
          <a:p>
            <a:endPar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285750" indent="-285750">
              <a:buFont typeface="Wingdings" panose="05000000000000000000" pitchFamily="2" charset="2"/>
              <a:buChar char="§"/>
            </a:pPr>
            <a:r>
              <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Loss of biodiversity.</a:t>
            </a:r>
            <a:endParaRPr lang="en-GB"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2" name="Rectangle 11">
            <a:extLst>
              <a:ext uri="{FF2B5EF4-FFF2-40B4-BE49-F238E27FC236}">
                <a16:creationId xmlns:a16="http://schemas.microsoft.com/office/drawing/2014/main" id="{C02C85F3-5C29-6C89-F9EE-7D2E9EDA60F4}"/>
              </a:ext>
            </a:extLst>
          </p:cNvPr>
          <p:cNvSpPr/>
          <p:nvPr/>
        </p:nvSpPr>
        <p:spPr>
          <a:xfrm>
            <a:off x="8783470" y="2676365"/>
            <a:ext cx="2265529" cy="3330054"/>
          </a:xfrm>
          <a:prstGeom prst="rect">
            <a:avLst/>
          </a:prstGeom>
          <a:solidFill>
            <a:srgbClr val="6D6D73">
              <a:alpha val="4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
            </a:pPr>
            <a:r>
              <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Increased healthcare costs</a:t>
            </a:r>
          </a:p>
          <a:p>
            <a:endPar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285750" indent="-285750">
              <a:buFont typeface="Wingdings" panose="05000000000000000000" pitchFamily="2" charset="2"/>
              <a:buChar char="§"/>
            </a:pPr>
            <a:r>
              <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Reduced agricultural productivity </a:t>
            </a:r>
          </a:p>
          <a:p>
            <a:endPar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285750" indent="-285750">
              <a:buFont typeface="Wingdings" panose="05000000000000000000" pitchFamily="2" charset="2"/>
              <a:buChar char="§"/>
            </a:pPr>
            <a:r>
              <a:rPr lang="en-US"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Loss of tourism</a:t>
            </a:r>
            <a:endParaRPr lang="en-GB" dirty="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18" name="Picture 17" descr="A poster of a plastic bottle with black smoke coming out of it&#10;&#10;Description automatically generated" hidden="1">
            <a:extLst>
              <a:ext uri="{FF2B5EF4-FFF2-40B4-BE49-F238E27FC236}">
                <a16:creationId xmlns:a16="http://schemas.microsoft.com/office/drawing/2014/main" id="{C6B208D3-53F3-75FC-B039-AE8016B5A95D}"/>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2451295" y="2577419"/>
            <a:ext cx="9954574" cy="6858000"/>
          </a:xfrm>
          <a:prstGeom prst="rect">
            <a:avLst/>
          </a:prstGeom>
        </p:spPr>
      </p:pic>
    </p:spTree>
    <p:extLst>
      <p:ext uri="{BB962C8B-B14F-4D97-AF65-F5344CB8AC3E}">
        <p14:creationId xmlns:p14="http://schemas.microsoft.com/office/powerpoint/2010/main" val="1766568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recycle sign surrounded by garbage&#10;&#10;Description automatically generated">
            <a:extLst>
              <a:ext uri="{FF2B5EF4-FFF2-40B4-BE49-F238E27FC236}">
                <a16:creationId xmlns:a16="http://schemas.microsoft.com/office/drawing/2014/main" id="{7E3B13E3-E45A-2ED9-B2EF-83B735F34B7D}"/>
              </a:ext>
            </a:extLst>
          </p:cNvPr>
          <p:cNvPicPr>
            <a:picLocks noChangeAspect="1"/>
          </p:cNvPicPr>
          <p:nvPr/>
        </p:nvPicPr>
        <p:blipFill>
          <a:blip r:embed="rId2">
            <a:alphaModFix amt="20000"/>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1"/>
            <a:ext cx="12192000" cy="6858001"/>
          </a:xfrm>
          <a:prstGeom prst="rect">
            <a:avLst/>
          </a:prstGeom>
        </p:spPr>
      </p:pic>
      <p:sp>
        <p:nvSpPr>
          <p:cNvPr id="3" name="TextBox 2">
            <a:extLst>
              <a:ext uri="{FF2B5EF4-FFF2-40B4-BE49-F238E27FC236}">
                <a16:creationId xmlns:a16="http://schemas.microsoft.com/office/drawing/2014/main" id="{509CBC79-6812-4FDF-D626-77D6AA94279B}"/>
              </a:ext>
            </a:extLst>
          </p:cNvPr>
          <p:cNvSpPr txBox="1"/>
          <p:nvPr/>
        </p:nvSpPr>
        <p:spPr>
          <a:xfrm>
            <a:off x="1523407" y="2598002"/>
            <a:ext cx="3943032" cy="1661993"/>
          </a:xfrm>
          <a:prstGeom prst="rect">
            <a:avLst/>
          </a:prstGeom>
          <a:noFill/>
        </p:spPr>
        <p:txBody>
          <a:bodyPr wrap="square">
            <a:spAutoFit/>
          </a:bodyPr>
          <a:lstStyle/>
          <a:p>
            <a:r>
              <a:rPr lang="en-GB" sz="3400" b="1" dirty="0">
                <a:latin typeface="Calibri" panose="020F0502020204030204" pitchFamily="34" charset="0"/>
                <a:cs typeface="Calibri" panose="020F0502020204030204" pitchFamily="34" charset="0"/>
              </a:rPr>
              <a:t>Solutions to Environmental Pollution</a:t>
            </a:r>
          </a:p>
        </p:txBody>
      </p:sp>
      <p:sp>
        <p:nvSpPr>
          <p:cNvPr id="5" name="TextBox 4">
            <a:extLst>
              <a:ext uri="{FF2B5EF4-FFF2-40B4-BE49-F238E27FC236}">
                <a16:creationId xmlns:a16="http://schemas.microsoft.com/office/drawing/2014/main" id="{243BED39-9977-B796-CC72-CBE60E140EE7}"/>
              </a:ext>
            </a:extLst>
          </p:cNvPr>
          <p:cNvSpPr txBox="1"/>
          <p:nvPr/>
        </p:nvSpPr>
        <p:spPr>
          <a:xfrm>
            <a:off x="5466439" y="1443840"/>
            <a:ext cx="5653845" cy="4524315"/>
          </a:xfrm>
          <a:prstGeom prst="rect">
            <a:avLst/>
          </a:prstGeom>
          <a:noFill/>
        </p:spPr>
        <p:txBody>
          <a:bodyPr wrap="square">
            <a:spAutoFit/>
          </a:bodyPr>
          <a:lstStyle/>
          <a:p>
            <a:r>
              <a:rPr lang="en-US" b="1" dirty="0">
                <a:latin typeface="Calibri" panose="020F0502020204030204" pitchFamily="34" charset="0"/>
                <a:cs typeface="Calibri" panose="020F0502020204030204" pitchFamily="34" charset="0"/>
              </a:rPr>
              <a:t>Individual Actions:</a:t>
            </a:r>
            <a:endParaRPr lang="en-US" dirty="0">
              <a:latin typeface="Calibri" panose="020F0502020204030204" pitchFamily="34" charset="0"/>
              <a:cs typeface="Calibri" panose="020F0502020204030204" pitchFamily="34" charset="0"/>
            </a:endParaRPr>
          </a:p>
          <a:p>
            <a:pPr>
              <a:buFont typeface="Arial" panose="020B0604020202020204" pitchFamily="34" charset="0"/>
              <a:buChar char="•"/>
            </a:pPr>
            <a:r>
              <a:rPr lang="en-US" dirty="0">
                <a:latin typeface="Calibri" panose="020F0502020204030204" pitchFamily="34" charset="0"/>
                <a:cs typeface="Calibri" panose="020F0502020204030204" pitchFamily="34" charset="0"/>
              </a:rPr>
              <a:t>Reduce, Reuse, Recycle.</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Use public transport or eco-friendly alternatives.</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Avoid single-use plastics.</a:t>
            </a:r>
          </a:p>
          <a:p>
            <a:endParaRPr lang="en-US"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Governmental Measures:</a:t>
            </a:r>
            <a:endParaRPr lang="en-US" dirty="0">
              <a:latin typeface="Calibri" panose="020F0502020204030204" pitchFamily="34" charset="0"/>
              <a:cs typeface="Calibri" panose="020F0502020204030204" pitchFamily="34" charset="0"/>
            </a:endParaRPr>
          </a:p>
          <a:p>
            <a:pPr>
              <a:buFont typeface="Arial" panose="020B0604020202020204" pitchFamily="34" charset="0"/>
              <a:buChar char="•"/>
            </a:pPr>
            <a:r>
              <a:rPr lang="en-US" dirty="0">
                <a:latin typeface="Calibri" panose="020F0502020204030204" pitchFamily="34" charset="0"/>
                <a:cs typeface="Calibri" panose="020F0502020204030204" pitchFamily="34" charset="0"/>
              </a:rPr>
              <a:t>Enforce strict pollution control laws.</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Promote renewable energy sources.</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Invest in afforestation and conservation projects.</a:t>
            </a:r>
          </a:p>
          <a:p>
            <a:endParaRPr lang="en-US"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Global Initiatives:</a:t>
            </a:r>
            <a:endParaRPr lang="en-US" dirty="0">
              <a:latin typeface="Calibri" panose="020F0502020204030204" pitchFamily="34" charset="0"/>
              <a:cs typeface="Calibri" panose="020F0502020204030204" pitchFamily="34" charset="0"/>
            </a:endParaRPr>
          </a:p>
          <a:p>
            <a:pPr>
              <a:buFont typeface="Arial" panose="020B0604020202020204" pitchFamily="34" charset="0"/>
              <a:buChar char="•"/>
            </a:pPr>
            <a:r>
              <a:rPr lang="en-US" dirty="0">
                <a:latin typeface="Calibri" panose="020F0502020204030204" pitchFamily="34" charset="0"/>
                <a:cs typeface="Calibri" panose="020F0502020204030204" pitchFamily="34" charset="0"/>
              </a:rPr>
              <a:t>Paris Agreement on climate change.</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United Nations' Sustainable Development Goals.</a:t>
            </a:r>
          </a:p>
          <a:p>
            <a:endParaRPr lang="en-US"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Visual:</a:t>
            </a:r>
            <a:r>
              <a:rPr lang="en-US" dirty="0">
                <a:latin typeface="Calibri" panose="020F0502020204030204" pitchFamily="34" charset="0"/>
                <a:cs typeface="Calibri" panose="020F0502020204030204" pitchFamily="34" charset="0"/>
              </a:rPr>
              <a:t> Green-themed icons representing sustainability efforts.</a:t>
            </a:r>
          </a:p>
        </p:txBody>
      </p:sp>
      <p:sp>
        <p:nvSpPr>
          <p:cNvPr id="13" name="Date Placeholder 12">
            <a:extLst>
              <a:ext uri="{FF2B5EF4-FFF2-40B4-BE49-F238E27FC236}">
                <a16:creationId xmlns:a16="http://schemas.microsoft.com/office/drawing/2014/main" id="{5DA8F264-3934-981B-2576-9054A01F8AAB}"/>
              </a:ext>
            </a:extLst>
          </p:cNvPr>
          <p:cNvSpPr>
            <a:spLocks noGrp="1"/>
          </p:cNvSpPr>
          <p:nvPr>
            <p:ph type="dt" sz="half" idx="10"/>
          </p:nvPr>
        </p:nvSpPr>
        <p:spPr/>
        <p:txBody>
          <a:bodyPr/>
          <a:lstStyle/>
          <a:p>
            <a:r>
              <a:rPr lang="en-US"/>
              <a:t>12/7/2024</a:t>
            </a:r>
          </a:p>
        </p:txBody>
      </p:sp>
      <p:sp>
        <p:nvSpPr>
          <p:cNvPr id="15" name="Slide Number Placeholder 14">
            <a:extLst>
              <a:ext uri="{FF2B5EF4-FFF2-40B4-BE49-F238E27FC236}">
                <a16:creationId xmlns:a16="http://schemas.microsoft.com/office/drawing/2014/main" id="{BB959A8C-6C30-D838-6ABB-0D46EBA9F026}"/>
              </a:ext>
            </a:extLst>
          </p:cNvPr>
          <p:cNvSpPr>
            <a:spLocks noGrp="1"/>
          </p:cNvSpPr>
          <p:nvPr>
            <p:ph type="sldNum" sz="quarter" idx="12"/>
          </p:nvPr>
        </p:nvSpPr>
        <p:spPr/>
        <p:txBody>
          <a:bodyPr/>
          <a:lstStyle/>
          <a:p>
            <a:fld id="{C0722274-0FAA-4649-AA4E-4210F4F32167}" type="slidenum">
              <a:rPr lang="en-US" smtClean="0"/>
              <a:t>6</a:t>
            </a:fld>
            <a:endParaRPr lang="en-US"/>
          </a:p>
        </p:txBody>
      </p:sp>
    </p:spTree>
    <p:extLst>
      <p:ext uri="{BB962C8B-B14F-4D97-AF65-F5344CB8AC3E}">
        <p14:creationId xmlns:p14="http://schemas.microsoft.com/office/powerpoint/2010/main" val="8626431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Trust: A Critical Component of the Fight Against Air Pollution - Ideas  Matter">
            <a:extLst>
              <a:ext uri="{FF2B5EF4-FFF2-40B4-BE49-F238E27FC236}">
                <a16:creationId xmlns:a16="http://schemas.microsoft.com/office/drawing/2014/main" id="{AC6A63F1-B64B-0D50-F2B4-B56BF5B1EB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8666" b="-1"/>
          <a:stretch/>
        </p:blipFill>
        <p:spPr bwMode="auto">
          <a:xfrm flipH="1">
            <a:off x="21" y="-1"/>
            <a:ext cx="12191979" cy="6857989"/>
          </a:xfrm>
          <a:prstGeom prst="rect">
            <a:avLst/>
          </a:prstGeom>
          <a:noFill/>
          <a:extLst>
            <a:ext uri="{909E8E84-426E-40DD-AFC4-6F175D3DCCD1}">
              <a14:hiddenFill xmlns:a14="http://schemas.microsoft.com/office/drawing/2010/main">
                <a:solidFill>
                  <a:srgbClr val="FFFFFF"/>
                </a:solidFill>
              </a14:hiddenFill>
            </a:ext>
          </a:extLst>
        </p:spPr>
      </p:pic>
      <p:sp>
        <p:nvSpPr>
          <p:cNvPr id="2061" name="Freeform: Shape 2060">
            <a:extLst>
              <a:ext uri="{FF2B5EF4-FFF2-40B4-BE49-F238E27FC236}">
                <a16:creationId xmlns:a16="http://schemas.microsoft.com/office/drawing/2014/main" id="{3EE42C3D-9FF4-4A79-B1A6-8CD4E7A2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custGeom>
            <a:avLst/>
            <a:gdLst>
              <a:gd name="connsiteX0" fmla="*/ 4657775 w 12192000"/>
              <a:gd name="connsiteY0" fmla="*/ 0 h 6858000"/>
              <a:gd name="connsiteX1" fmla="*/ 12192000 w 12192000"/>
              <a:gd name="connsiteY1" fmla="*/ 0 h 6858000"/>
              <a:gd name="connsiteX2" fmla="*/ 12192000 w 12192000"/>
              <a:gd name="connsiteY2" fmla="*/ 6858000 h 6858000"/>
              <a:gd name="connsiteX3" fmla="*/ 12191999 w 12192000"/>
              <a:gd name="connsiteY3" fmla="*/ 6858000 h 6858000"/>
              <a:gd name="connsiteX4" fmla="*/ 12191999 w 12192000"/>
              <a:gd name="connsiteY4" fmla="*/ 1526601 h 6858000"/>
              <a:gd name="connsiteX5" fmla="*/ 7524745 w 12192000"/>
              <a:gd name="connsiteY5" fmla="*/ 6856911 h 6858000"/>
              <a:gd name="connsiteX6" fmla="*/ 12191999 w 12192000"/>
              <a:gd name="connsiteY6" fmla="*/ 6858000 h 6858000"/>
              <a:gd name="connsiteX7" fmla="*/ 0 w 12192000"/>
              <a:gd name="connsiteY7" fmla="*/ 6858000 h 6858000"/>
              <a:gd name="connsiteX8" fmla="*/ 0 w 12192000"/>
              <a:gd name="connsiteY8" fmla="*/ 53144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4657775" y="0"/>
                </a:moveTo>
                <a:lnTo>
                  <a:pt x="12192000" y="0"/>
                </a:lnTo>
                <a:lnTo>
                  <a:pt x="12192000" y="6858000"/>
                </a:lnTo>
                <a:lnTo>
                  <a:pt x="12191999" y="6858000"/>
                </a:lnTo>
                <a:lnTo>
                  <a:pt x="12191999" y="1526601"/>
                </a:lnTo>
                <a:lnTo>
                  <a:pt x="7524745" y="6856911"/>
                </a:lnTo>
                <a:lnTo>
                  <a:pt x="12191999" y="6858000"/>
                </a:lnTo>
                <a:lnTo>
                  <a:pt x="0" y="6858000"/>
                </a:lnTo>
                <a:lnTo>
                  <a:pt x="0" y="5314455"/>
                </a:lnTo>
                <a:close/>
              </a:path>
            </a:pathLst>
          </a:cu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08DDC813-08B7-4077-D8CD-225DF158457F}"/>
              </a:ext>
            </a:extLst>
          </p:cNvPr>
          <p:cNvSpPr txBox="1"/>
          <p:nvPr/>
        </p:nvSpPr>
        <p:spPr>
          <a:xfrm>
            <a:off x="4304210" y="1269997"/>
            <a:ext cx="6021979" cy="2159004"/>
          </a:xfrm>
          <a:prstGeom prst="rect">
            <a:avLst/>
          </a:prstGeom>
        </p:spPr>
        <p:txBody>
          <a:bodyPr vert="horz" lIns="91440" tIns="45720" rIns="91440" bIns="45720" rtlCol="0" anchor="t">
            <a:normAutofit/>
          </a:bodyPr>
          <a:lstStyle/>
          <a:p>
            <a:pPr algn="r">
              <a:spcBef>
                <a:spcPct val="0"/>
              </a:spcBef>
              <a:spcAft>
                <a:spcPts val="600"/>
              </a:spcAft>
            </a:pPr>
            <a:r>
              <a:rPr lang="en-US" sz="4800" b="1" cap="all" spc="300" dirty="0">
                <a:solidFill>
                  <a:srgbClr val="FFFFFF"/>
                </a:solidFill>
                <a:effectLst>
                  <a:outerShdw blurRad="38100" dist="38100" dir="2700000" algn="tl">
                    <a:srgbClr val="000000">
                      <a:alpha val="43137"/>
                    </a:srgbClr>
                  </a:outerShdw>
                </a:effectLst>
                <a:latin typeface="Calibri" panose="020F0502020204030204" pitchFamily="34" charset="0"/>
                <a:ea typeface="+mj-ea"/>
                <a:cs typeface="Calibri" panose="020F0502020204030204" pitchFamily="34" charset="0"/>
              </a:rPr>
              <a:t>Thank You</a:t>
            </a:r>
          </a:p>
        </p:txBody>
      </p:sp>
      <p:sp>
        <p:nvSpPr>
          <p:cNvPr id="2" name="Date Placeholder 1">
            <a:extLst>
              <a:ext uri="{FF2B5EF4-FFF2-40B4-BE49-F238E27FC236}">
                <a16:creationId xmlns:a16="http://schemas.microsoft.com/office/drawing/2014/main" id="{EB5ACE9D-957B-B496-7779-546BDF076B6B}"/>
              </a:ext>
            </a:extLst>
          </p:cNvPr>
          <p:cNvSpPr>
            <a:spLocks noGrp="1"/>
          </p:cNvSpPr>
          <p:nvPr>
            <p:ph type="dt" sz="half" idx="10"/>
          </p:nvPr>
        </p:nvSpPr>
        <p:spPr>
          <a:xfrm>
            <a:off x="7388157" y="6356350"/>
            <a:ext cx="3093395" cy="365125"/>
          </a:xfrm>
        </p:spPr>
        <p:txBody>
          <a:bodyPr vert="horz" lIns="91440" tIns="45720" rIns="91440" bIns="45720" rtlCol="0" anchor="ctr">
            <a:normAutofit/>
          </a:bodyPr>
          <a:lstStyle/>
          <a:p>
            <a:pPr>
              <a:spcAft>
                <a:spcPts val="600"/>
              </a:spcAft>
            </a:pPr>
            <a:r>
              <a:rPr lang="en-US">
                <a:solidFill>
                  <a:srgbClr val="FFFFFF"/>
                </a:solidFill>
              </a:rPr>
              <a:t>12/7/2024</a:t>
            </a:r>
          </a:p>
        </p:txBody>
      </p:sp>
      <p:sp>
        <p:nvSpPr>
          <p:cNvPr id="3" name="Slide Number Placeholder 2">
            <a:extLst>
              <a:ext uri="{FF2B5EF4-FFF2-40B4-BE49-F238E27FC236}">
                <a16:creationId xmlns:a16="http://schemas.microsoft.com/office/drawing/2014/main" id="{AC51299D-194F-7967-4708-B5C8AA2FF1FE}"/>
              </a:ext>
            </a:extLst>
          </p:cNvPr>
          <p:cNvSpPr>
            <a:spLocks noGrp="1"/>
          </p:cNvSpPr>
          <p:nvPr>
            <p:ph type="sldNum" sz="quarter" idx="12"/>
          </p:nvPr>
        </p:nvSpPr>
        <p:spPr>
          <a:xfrm>
            <a:off x="10423186" y="6356350"/>
            <a:ext cx="625813" cy="365125"/>
          </a:xfrm>
        </p:spPr>
        <p:txBody>
          <a:bodyPr vert="horz" lIns="91440" tIns="45720" rIns="91440" bIns="45720" rtlCol="0" anchor="ctr">
            <a:normAutofit/>
          </a:bodyPr>
          <a:lstStyle/>
          <a:p>
            <a:pPr>
              <a:spcAft>
                <a:spcPts val="600"/>
              </a:spcAft>
            </a:pPr>
            <a:fld id="{C0722274-0FAA-4649-AA4E-4210F4F32167}" type="slidenum">
              <a:rPr lang="en-US">
                <a:solidFill>
                  <a:srgbClr val="FFFFFF"/>
                </a:solidFill>
              </a:rPr>
              <a:pPr>
                <a:spcAft>
                  <a:spcPts val="600"/>
                </a:spcAft>
              </a:pPr>
              <a:t>7</a:t>
            </a:fld>
            <a:endParaRPr lang="en-US">
              <a:solidFill>
                <a:srgbClr val="FFFFFF"/>
              </a:solidFill>
            </a:endParaRPr>
          </a:p>
        </p:txBody>
      </p:sp>
    </p:spTree>
    <p:extLst>
      <p:ext uri="{BB962C8B-B14F-4D97-AF65-F5344CB8AC3E}">
        <p14:creationId xmlns:p14="http://schemas.microsoft.com/office/powerpoint/2010/main" val="1793350834"/>
      </p:ext>
    </p:extLst>
  </p:cSld>
  <p:clrMapOvr>
    <a:masterClrMapping/>
  </p:clrMapOvr>
</p:sld>
</file>

<file path=ppt/theme/theme1.xml><?xml version="1.0" encoding="utf-8"?>
<a:theme xmlns:a="http://schemas.openxmlformats.org/drawingml/2006/main" name="RegattaVTI">
  <a:themeElements>
    <a:clrScheme name="Regatta Yellow">
      <a:dk1>
        <a:sysClr val="windowText" lastClr="000000"/>
      </a:dk1>
      <a:lt1>
        <a:sysClr val="window" lastClr="FFFFFF"/>
      </a:lt1>
      <a:dk2>
        <a:srgbClr val="181C30"/>
      </a:dk2>
      <a:lt2>
        <a:srgbClr val="C8E1F4"/>
      </a:lt2>
      <a:accent1>
        <a:srgbClr val="217ED3"/>
      </a:accent1>
      <a:accent2>
        <a:srgbClr val="B92525"/>
      </a:accent2>
      <a:accent3>
        <a:srgbClr val="18558C"/>
      </a:accent3>
      <a:accent4>
        <a:srgbClr val="1D8B35"/>
      </a:accent4>
      <a:accent5>
        <a:srgbClr val="EA75AA"/>
      </a:accent5>
      <a:accent6>
        <a:srgbClr val="F5A700"/>
      </a:accent6>
      <a:hlink>
        <a:srgbClr val="DB0000"/>
      </a:hlink>
      <a:folHlink>
        <a:srgbClr val="066BB6"/>
      </a:folHlink>
    </a:clrScheme>
    <a:fontScheme name="Walbaum Display">
      <a:majorFont>
        <a:latin typeface="Walbaum Display"/>
        <a:ea typeface=""/>
        <a:cs typeface=""/>
      </a:majorFont>
      <a:minorFont>
        <a:latin typeface="Walbaum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gattaVTI" id="{FFC3BCE5-6357-41D1-8E67-3F85B69D7E86}" vid="{893A6374-FE17-48E5-8B62-678C1B11AA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182</TotalTime>
  <Words>295</Words>
  <Application>Microsoft Office PowerPoint</Application>
  <PresentationFormat>Widescreen</PresentationFormat>
  <Paragraphs>68</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Aptos</vt:lpstr>
      <vt:lpstr>Arial</vt:lpstr>
      <vt:lpstr>Calibri</vt:lpstr>
      <vt:lpstr>Walbaum Display</vt:lpstr>
      <vt:lpstr>Wingdings</vt:lpstr>
      <vt:lpstr>RegattaVTI</vt:lpstr>
      <vt:lpstr>Environmental Pollution</vt:lpstr>
      <vt:lpstr>What is Environmental Pollution?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Sazal Ashraf Khan</dc:creator>
  <cp:lastModifiedBy>Sazal Ashraf Khan</cp:lastModifiedBy>
  <cp:revision>2</cp:revision>
  <dcterms:created xsi:type="dcterms:W3CDTF">2024-12-07T09:33:04Z</dcterms:created>
  <dcterms:modified xsi:type="dcterms:W3CDTF">2024-12-07T20:16:52Z</dcterms:modified>
</cp:coreProperties>
</file>

<file path=docProps/thumbnail.jpeg>
</file>